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19" autoAdjust="0"/>
  </p:normalViewPr>
  <p:slideViewPr>
    <p:cSldViewPr snapToGrid="0">
      <p:cViewPr varScale="1">
        <p:scale>
          <a:sx n="66" d="100"/>
          <a:sy n="66" d="100"/>
        </p:scale>
        <p:origin x="10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7CC811-FB58-4D53-A45C-41F75BA0AA9E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8D1760E-C11F-4AE7-ACD9-A0B2961D6B12}">
      <dgm:prSet/>
      <dgm:spPr/>
      <dgm:t>
        <a:bodyPr/>
        <a:lstStyle/>
        <a:p>
          <a:pPr>
            <a:defRPr b="1"/>
          </a:pPr>
          <a:r>
            <a:rPr lang="en-MY" b="1"/>
            <a:t>Laporan Sumber Manusia:</a:t>
          </a:r>
          <a:endParaRPr lang="en-US"/>
        </a:p>
      </dgm:t>
    </dgm:pt>
    <dgm:pt modelId="{0EBBD742-FA2D-4F78-B5E5-7B92857F680F}" type="parTrans" cxnId="{EB9C0C27-88D2-4505-82D7-C1F07EDECBA5}">
      <dgm:prSet/>
      <dgm:spPr/>
      <dgm:t>
        <a:bodyPr/>
        <a:lstStyle/>
        <a:p>
          <a:endParaRPr lang="en-US"/>
        </a:p>
      </dgm:t>
    </dgm:pt>
    <dgm:pt modelId="{7172834B-B0A6-4E2E-B93B-B60BA381CE0B}" type="sibTrans" cxnId="{EB9C0C27-88D2-4505-82D7-C1F07EDECBA5}">
      <dgm:prSet/>
      <dgm:spPr/>
      <dgm:t>
        <a:bodyPr/>
        <a:lstStyle/>
        <a:p>
          <a:endParaRPr lang="en-US"/>
        </a:p>
      </dgm:t>
    </dgm:pt>
    <dgm:pt modelId="{75A738DC-3C41-440D-B31D-D50908E4C954}">
      <dgm:prSet/>
      <dgm:spPr/>
      <dgm:t>
        <a:bodyPr/>
        <a:lstStyle/>
        <a:p>
          <a:r>
            <a:rPr lang="en-MY"/>
            <a:t>Menteri Sumber Manusia, Steven Sim, melaporkan bahawa 16% daripada pekerjaan dalam sektor kewangan Malaysia terancam akibat automasi AI.</a:t>
          </a:r>
          <a:endParaRPr lang="en-US"/>
        </a:p>
      </dgm:t>
    </dgm:pt>
    <dgm:pt modelId="{7CE64FDA-CECB-4243-B27B-FDC2085DD388}" type="parTrans" cxnId="{33B26234-833D-4B39-89A8-46C780E660C1}">
      <dgm:prSet/>
      <dgm:spPr/>
      <dgm:t>
        <a:bodyPr/>
        <a:lstStyle/>
        <a:p>
          <a:endParaRPr lang="en-US"/>
        </a:p>
      </dgm:t>
    </dgm:pt>
    <dgm:pt modelId="{1DEAA5AF-87A2-47B3-B8EF-D3D7F8D2C98D}" type="sibTrans" cxnId="{33B26234-833D-4B39-89A8-46C780E660C1}">
      <dgm:prSet/>
      <dgm:spPr/>
      <dgm:t>
        <a:bodyPr/>
        <a:lstStyle/>
        <a:p>
          <a:endParaRPr lang="en-US"/>
        </a:p>
      </dgm:t>
    </dgm:pt>
    <dgm:pt modelId="{98EE56AC-932A-4D9C-83D1-FA69D29E5923}">
      <dgm:prSet/>
      <dgm:spPr/>
      <dgm:t>
        <a:bodyPr/>
        <a:lstStyle/>
        <a:p>
          <a:pPr>
            <a:defRPr b="1"/>
          </a:pPr>
          <a:r>
            <a:rPr lang="en-MY" b="1"/>
            <a:t>Sektor yang Terjejas:</a:t>
          </a:r>
          <a:endParaRPr lang="en-US"/>
        </a:p>
      </dgm:t>
    </dgm:pt>
    <dgm:pt modelId="{F59092BA-26A1-4D2D-9488-6F647604DE56}" type="parTrans" cxnId="{0B5F54A2-0A05-4EC2-A368-2E1C8B053686}">
      <dgm:prSet/>
      <dgm:spPr/>
      <dgm:t>
        <a:bodyPr/>
        <a:lstStyle/>
        <a:p>
          <a:endParaRPr lang="en-US"/>
        </a:p>
      </dgm:t>
    </dgm:pt>
    <dgm:pt modelId="{435D561B-2623-4387-862D-3875751C93F9}" type="sibTrans" cxnId="{0B5F54A2-0A05-4EC2-A368-2E1C8B053686}">
      <dgm:prSet/>
      <dgm:spPr/>
      <dgm:t>
        <a:bodyPr/>
        <a:lstStyle/>
        <a:p>
          <a:endParaRPr lang="en-US"/>
        </a:p>
      </dgm:t>
    </dgm:pt>
    <dgm:pt modelId="{4900B159-DEAD-4727-AF7C-EA5709096E84}">
      <dgm:prSet/>
      <dgm:spPr/>
      <dgm:t>
        <a:bodyPr/>
        <a:lstStyle/>
        <a:p>
          <a:r>
            <a:rPr lang="en-MY"/>
            <a:t>Pekerjaan dalam bidang kewangan, terutamanya yang melibatkan tugas rutin dan analisis data, antara yang paling terkesan.</a:t>
          </a:r>
          <a:endParaRPr lang="en-US"/>
        </a:p>
      </dgm:t>
    </dgm:pt>
    <dgm:pt modelId="{D0080A45-78B1-4FB7-86C2-F1C390D48818}" type="parTrans" cxnId="{928B7727-1D12-427C-B0AE-1C69C7C5D96F}">
      <dgm:prSet/>
      <dgm:spPr/>
      <dgm:t>
        <a:bodyPr/>
        <a:lstStyle/>
        <a:p>
          <a:endParaRPr lang="en-US"/>
        </a:p>
      </dgm:t>
    </dgm:pt>
    <dgm:pt modelId="{5836D3F9-47F6-410D-A64B-12DA4FB3EADE}" type="sibTrans" cxnId="{928B7727-1D12-427C-B0AE-1C69C7C5D96F}">
      <dgm:prSet/>
      <dgm:spPr/>
      <dgm:t>
        <a:bodyPr/>
        <a:lstStyle/>
        <a:p>
          <a:endParaRPr lang="en-US"/>
        </a:p>
      </dgm:t>
    </dgm:pt>
    <dgm:pt modelId="{F2915604-B8A3-4CCC-A11D-F15D22EBC87D}">
      <dgm:prSet/>
      <dgm:spPr/>
      <dgm:t>
        <a:bodyPr/>
        <a:lstStyle/>
        <a:p>
          <a:pPr>
            <a:defRPr b="1"/>
          </a:pPr>
          <a:r>
            <a:rPr lang="en-MY" b="1"/>
            <a:t>Impak Meluas:</a:t>
          </a:r>
          <a:endParaRPr lang="en-US"/>
        </a:p>
      </dgm:t>
    </dgm:pt>
    <dgm:pt modelId="{A63F0413-BBBB-457A-A0FC-6B68B86167CB}" type="parTrans" cxnId="{6F4C362F-6183-4709-818F-485A95FC2C31}">
      <dgm:prSet/>
      <dgm:spPr/>
      <dgm:t>
        <a:bodyPr/>
        <a:lstStyle/>
        <a:p>
          <a:endParaRPr lang="en-US"/>
        </a:p>
      </dgm:t>
    </dgm:pt>
    <dgm:pt modelId="{8A01DEFF-9C5D-409E-A025-790433441585}" type="sibTrans" cxnId="{6F4C362F-6183-4709-818F-485A95FC2C31}">
      <dgm:prSet/>
      <dgm:spPr/>
      <dgm:t>
        <a:bodyPr/>
        <a:lstStyle/>
        <a:p>
          <a:endParaRPr lang="en-US"/>
        </a:p>
      </dgm:t>
    </dgm:pt>
    <dgm:pt modelId="{311A9F58-2724-4F2B-B75F-323A954FED44}">
      <dgm:prSet/>
      <dgm:spPr/>
      <dgm:t>
        <a:bodyPr/>
        <a:lstStyle/>
        <a:p>
          <a:r>
            <a:rPr lang="en-MY"/>
            <a:t>Teknologi AI mengancam bukan sahaja pekerjaan berkemahiran rendah, tetapi juga yang berkemahiran sederhana dan tinggi.</a:t>
          </a:r>
          <a:endParaRPr lang="en-US"/>
        </a:p>
      </dgm:t>
    </dgm:pt>
    <dgm:pt modelId="{2DD00B86-A1BD-4ACD-BE9D-BD5CB01C34A6}" type="parTrans" cxnId="{709553E1-C774-4676-A339-64F26224B15F}">
      <dgm:prSet/>
      <dgm:spPr/>
      <dgm:t>
        <a:bodyPr/>
        <a:lstStyle/>
        <a:p>
          <a:endParaRPr lang="en-US"/>
        </a:p>
      </dgm:t>
    </dgm:pt>
    <dgm:pt modelId="{BC61C40D-86BF-4AFD-9F9B-B8B940FC8CBC}" type="sibTrans" cxnId="{709553E1-C774-4676-A339-64F26224B15F}">
      <dgm:prSet/>
      <dgm:spPr/>
      <dgm:t>
        <a:bodyPr/>
        <a:lstStyle/>
        <a:p>
          <a:endParaRPr lang="en-US"/>
        </a:p>
      </dgm:t>
    </dgm:pt>
    <dgm:pt modelId="{B811EA6A-5B36-4958-BD57-BC0B83A9C585}" type="pres">
      <dgm:prSet presAssocID="{927CC811-FB58-4D53-A45C-41F75BA0AA9E}" presName="root" presStyleCnt="0">
        <dgm:presLayoutVars>
          <dgm:dir/>
          <dgm:resizeHandles val="exact"/>
        </dgm:presLayoutVars>
      </dgm:prSet>
      <dgm:spPr/>
    </dgm:pt>
    <dgm:pt modelId="{FD8F418B-E5E1-4A5C-B7CC-C98D82CBEDB4}" type="pres">
      <dgm:prSet presAssocID="{48D1760E-C11F-4AE7-ACD9-A0B2961D6B12}" presName="compNode" presStyleCnt="0"/>
      <dgm:spPr/>
    </dgm:pt>
    <dgm:pt modelId="{4B625A32-26B3-486D-AA77-5932E975BB37}" type="pres">
      <dgm:prSet presAssocID="{48D1760E-C11F-4AE7-ACD9-A0B2961D6B1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9784D0ED-7034-4C26-91A7-C205CFEC4369}" type="pres">
      <dgm:prSet presAssocID="{48D1760E-C11F-4AE7-ACD9-A0B2961D6B12}" presName="iconSpace" presStyleCnt="0"/>
      <dgm:spPr/>
    </dgm:pt>
    <dgm:pt modelId="{23B6087A-EAAE-4322-866B-03C64902BDD6}" type="pres">
      <dgm:prSet presAssocID="{48D1760E-C11F-4AE7-ACD9-A0B2961D6B12}" presName="parTx" presStyleLbl="revTx" presStyleIdx="0" presStyleCnt="6">
        <dgm:presLayoutVars>
          <dgm:chMax val="0"/>
          <dgm:chPref val="0"/>
        </dgm:presLayoutVars>
      </dgm:prSet>
      <dgm:spPr/>
    </dgm:pt>
    <dgm:pt modelId="{FBF7D2F2-098F-409C-AD72-80C6675969F5}" type="pres">
      <dgm:prSet presAssocID="{48D1760E-C11F-4AE7-ACD9-A0B2961D6B12}" presName="txSpace" presStyleCnt="0"/>
      <dgm:spPr/>
    </dgm:pt>
    <dgm:pt modelId="{E7EFF892-50A6-440E-A35A-5A85575C2FEC}" type="pres">
      <dgm:prSet presAssocID="{48D1760E-C11F-4AE7-ACD9-A0B2961D6B12}" presName="desTx" presStyleLbl="revTx" presStyleIdx="1" presStyleCnt="6">
        <dgm:presLayoutVars/>
      </dgm:prSet>
      <dgm:spPr/>
    </dgm:pt>
    <dgm:pt modelId="{7244BD8A-4202-47E7-BD87-B383B3CF6ACF}" type="pres">
      <dgm:prSet presAssocID="{7172834B-B0A6-4E2E-B93B-B60BA381CE0B}" presName="sibTrans" presStyleCnt="0"/>
      <dgm:spPr/>
    </dgm:pt>
    <dgm:pt modelId="{8588DA8C-5AE5-4FB2-AC29-BA2ECEE48EB7}" type="pres">
      <dgm:prSet presAssocID="{98EE56AC-932A-4D9C-83D1-FA69D29E5923}" presName="compNode" presStyleCnt="0"/>
      <dgm:spPr/>
    </dgm:pt>
    <dgm:pt modelId="{93A58225-75A4-4A04-84D1-029F750A89C9}" type="pres">
      <dgm:prSet presAssocID="{98EE56AC-932A-4D9C-83D1-FA69D29E592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DEE26806-6FC2-4AAC-89E8-10A382C8D08A}" type="pres">
      <dgm:prSet presAssocID="{98EE56AC-932A-4D9C-83D1-FA69D29E5923}" presName="iconSpace" presStyleCnt="0"/>
      <dgm:spPr/>
    </dgm:pt>
    <dgm:pt modelId="{BEB4D48D-2B7E-4F30-ABCD-6DECFA58F818}" type="pres">
      <dgm:prSet presAssocID="{98EE56AC-932A-4D9C-83D1-FA69D29E5923}" presName="parTx" presStyleLbl="revTx" presStyleIdx="2" presStyleCnt="6">
        <dgm:presLayoutVars>
          <dgm:chMax val="0"/>
          <dgm:chPref val="0"/>
        </dgm:presLayoutVars>
      </dgm:prSet>
      <dgm:spPr/>
    </dgm:pt>
    <dgm:pt modelId="{D1E71398-86AC-45AC-BD1F-9660368A2752}" type="pres">
      <dgm:prSet presAssocID="{98EE56AC-932A-4D9C-83D1-FA69D29E5923}" presName="txSpace" presStyleCnt="0"/>
      <dgm:spPr/>
    </dgm:pt>
    <dgm:pt modelId="{44AF861C-CEB2-4DC3-9527-AE1D21A6057F}" type="pres">
      <dgm:prSet presAssocID="{98EE56AC-932A-4D9C-83D1-FA69D29E5923}" presName="desTx" presStyleLbl="revTx" presStyleIdx="3" presStyleCnt="6">
        <dgm:presLayoutVars/>
      </dgm:prSet>
      <dgm:spPr/>
    </dgm:pt>
    <dgm:pt modelId="{83E889DA-13E0-46CC-88EB-CFD24CB251BF}" type="pres">
      <dgm:prSet presAssocID="{435D561B-2623-4387-862D-3875751C93F9}" presName="sibTrans" presStyleCnt="0"/>
      <dgm:spPr/>
    </dgm:pt>
    <dgm:pt modelId="{6634FBB4-BD84-4307-A489-F4869F648500}" type="pres">
      <dgm:prSet presAssocID="{F2915604-B8A3-4CCC-A11D-F15D22EBC87D}" presName="compNode" presStyleCnt="0"/>
      <dgm:spPr/>
    </dgm:pt>
    <dgm:pt modelId="{2BC01865-D369-402F-A735-1DFF81BA181F}" type="pres">
      <dgm:prSet presAssocID="{F2915604-B8A3-4CCC-A11D-F15D22EBC87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apanese Dolls"/>
        </a:ext>
      </dgm:extLst>
    </dgm:pt>
    <dgm:pt modelId="{89FA8F09-BA2B-4FF3-9321-322550F1EDDB}" type="pres">
      <dgm:prSet presAssocID="{F2915604-B8A3-4CCC-A11D-F15D22EBC87D}" presName="iconSpace" presStyleCnt="0"/>
      <dgm:spPr/>
    </dgm:pt>
    <dgm:pt modelId="{710CD6D2-49EE-4843-A27B-113D1CDAAA1F}" type="pres">
      <dgm:prSet presAssocID="{F2915604-B8A3-4CCC-A11D-F15D22EBC87D}" presName="parTx" presStyleLbl="revTx" presStyleIdx="4" presStyleCnt="6">
        <dgm:presLayoutVars>
          <dgm:chMax val="0"/>
          <dgm:chPref val="0"/>
        </dgm:presLayoutVars>
      </dgm:prSet>
      <dgm:spPr/>
    </dgm:pt>
    <dgm:pt modelId="{535819A2-21CF-46D4-BBAF-FE199F32BDDB}" type="pres">
      <dgm:prSet presAssocID="{F2915604-B8A3-4CCC-A11D-F15D22EBC87D}" presName="txSpace" presStyleCnt="0"/>
      <dgm:spPr/>
    </dgm:pt>
    <dgm:pt modelId="{78B78849-F235-45AC-A5BF-D7DAB509CBC4}" type="pres">
      <dgm:prSet presAssocID="{F2915604-B8A3-4CCC-A11D-F15D22EBC87D}" presName="desTx" presStyleLbl="revTx" presStyleIdx="5" presStyleCnt="6">
        <dgm:presLayoutVars/>
      </dgm:prSet>
      <dgm:spPr/>
    </dgm:pt>
  </dgm:ptLst>
  <dgm:cxnLst>
    <dgm:cxn modelId="{1723E123-49EE-49C2-96C0-D8B3D1AACB4F}" type="presOf" srcId="{98EE56AC-932A-4D9C-83D1-FA69D29E5923}" destId="{BEB4D48D-2B7E-4F30-ABCD-6DECFA58F818}" srcOrd="0" destOrd="0" presId="urn:microsoft.com/office/officeart/2018/2/layout/IconLabelDescriptionList"/>
    <dgm:cxn modelId="{EB9C0C27-88D2-4505-82D7-C1F07EDECBA5}" srcId="{927CC811-FB58-4D53-A45C-41F75BA0AA9E}" destId="{48D1760E-C11F-4AE7-ACD9-A0B2961D6B12}" srcOrd="0" destOrd="0" parTransId="{0EBBD742-FA2D-4F78-B5E5-7B92857F680F}" sibTransId="{7172834B-B0A6-4E2E-B93B-B60BA381CE0B}"/>
    <dgm:cxn modelId="{928B7727-1D12-427C-B0AE-1C69C7C5D96F}" srcId="{98EE56AC-932A-4D9C-83D1-FA69D29E5923}" destId="{4900B159-DEAD-4727-AF7C-EA5709096E84}" srcOrd="0" destOrd="0" parTransId="{D0080A45-78B1-4FB7-86C2-F1C390D48818}" sibTransId="{5836D3F9-47F6-410D-A64B-12DA4FB3EADE}"/>
    <dgm:cxn modelId="{6F4C362F-6183-4709-818F-485A95FC2C31}" srcId="{927CC811-FB58-4D53-A45C-41F75BA0AA9E}" destId="{F2915604-B8A3-4CCC-A11D-F15D22EBC87D}" srcOrd="2" destOrd="0" parTransId="{A63F0413-BBBB-457A-A0FC-6B68B86167CB}" sibTransId="{8A01DEFF-9C5D-409E-A025-790433441585}"/>
    <dgm:cxn modelId="{D7120633-9D3E-43AE-8957-4AACBD390ECE}" type="presOf" srcId="{927CC811-FB58-4D53-A45C-41F75BA0AA9E}" destId="{B811EA6A-5B36-4958-BD57-BC0B83A9C585}" srcOrd="0" destOrd="0" presId="urn:microsoft.com/office/officeart/2018/2/layout/IconLabelDescriptionList"/>
    <dgm:cxn modelId="{33B26234-833D-4B39-89A8-46C780E660C1}" srcId="{48D1760E-C11F-4AE7-ACD9-A0B2961D6B12}" destId="{75A738DC-3C41-440D-B31D-D50908E4C954}" srcOrd="0" destOrd="0" parTransId="{7CE64FDA-CECB-4243-B27B-FDC2085DD388}" sibTransId="{1DEAA5AF-87A2-47B3-B8EF-D3D7F8D2C98D}"/>
    <dgm:cxn modelId="{8F9EE245-E03B-403E-96E0-E7FB67883BF8}" type="presOf" srcId="{4900B159-DEAD-4727-AF7C-EA5709096E84}" destId="{44AF861C-CEB2-4DC3-9527-AE1D21A6057F}" srcOrd="0" destOrd="0" presId="urn:microsoft.com/office/officeart/2018/2/layout/IconLabelDescriptionList"/>
    <dgm:cxn modelId="{EB9D496C-CA0B-4F08-BDD0-30E1F87DD286}" type="presOf" srcId="{F2915604-B8A3-4CCC-A11D-F15D22EBC87D}" destId="{710CD6D2-49EE-4843-A27B-113D1CDAAA1F}" srcOrd="0" destOrd="0" presId="urn:microsoft.com/office/officeart/2018/2/layout/IconLabelDescriptionList"/>
    <dgm:cxn modelId="{7BA3F598-CF95-430A-B80B-1F125C665329}" type="presOf" srcId="{311A9F58-2724-4F2B-B75F-323A954FED44}" destId="{78B78849-F235-45AC-A5BF-D7DAB509CBC4}" srcOrd="0" destOrd="0" presId="urn:microsoft.com/office/officeart/2018/2/layout/IconLabelDescriptionList"/>
    <dgm:cxn modelId="{0B5F54A2-0A05-4EC2-A368-2E1C8B053686}" srcId="{927CC811-FB58-4D53-A45C-41F75BA0AA9E}" destId="{98EE56AC-932A-4D9C-83D1-FA69D29E5923}" srcOrd="1" destOrd="0" parTransId="{F59092BA-26A1-4D2D-9488-6F647604DE56}" sibTransId="{435D561B-2623-4387-862D-3875751C93F9}"/>
    <dgm:cxn modelId="{709553E1-C774-4676-A339-64F26224B15F}" srcId="{F2915604-B8A3-4CCC-A11D-F15D22EBC87D}" destId="{311A9F58-2724-4F2B-B75F-323A954FED44}" srcOrd="0" destOrd="0" parTransId="{2DD00B86-A1BD-4ACD-BE9D-BD5CB01C34A6}" sibTransId="{BC61C40D-86BF-4AFD-9F9B-B8B940FC8CBC}"/>
    <dgm:cxn modelId="{62E227E5-3383-45CE-8A70-B40EB2262F27}" type="presOf" srcId="{48D1760E-C11F-4AE7-ACD9-A0B2961D6B12}" destId="{23B6087A-EAAE-4322-866B-03C64902BDD6}" srcOrd="0" destOrd="0" presId="urn:microsoft.com/office/officeart/2018/2/layout/IconLabelDescriptionList"/>
    <dgm:cxn modelId="{36553EF6-B8DE-4E71-A115-E81C7671035C}" type="presOf" srcId="{75A738DC-3C41-440D-B31D-D50908E4C954}" destId="{E7EFF892-50A6-440E-A35A-5A85575C2FEC}" srcOrd="0" destOrd="0" presId="urn:microsoft.com/office/officeart/2018/2/layout/IconLabelDescriptionList"/>
    <dgm:cxn modelId="{0B19AB90-31CF-41B5-AD9D-F66F2CDEA722}" type="presParOf" srcId="{B811EA6A-5B36-4958-BD57-BC0B83A9C585}" destId="{FD8F418B-E5E1-4A5C-B7CC-C98D82CBEDB4}" srcOrd="0" destOrd="0" presId="urn:microsoft.com/office/officeart/2018/2/layout/IconLabelDescriptionList"/>
    <dgm:cxn modelId="{FD59957A-EB1A-4AB2-B31C-A7CC23C45089}" type="presParOf" srcId="{FD8F418B-E5E1-4A5C-B7CC-C98D82CBEDB4}" destId="{4B625A32-26B3-486D-AA77-5932E975BB37}" srcOrd="0" destOrd="0" presId="urn:microsoft.com/office/officeart/2018/2/layout/IconLabelDescriptionList"/>
    <dgm:cxn modelId="{F047BB87-06A5-4F4B-B493-14CFDCAA2D6B}" type="presParOf" srcId="{FD8F418B-E5E1-4A5C-B7CC-C98D82CBEDB4}" destId="{9784D0ED-7034-4C26-91A7-C205CFEC4369}" srcOrd="1" destOrd="0" presId="urn:microsoft.com/office/officeart/2018/2/layout/IconLabelDescriptionList"/>
    <dgm:cxn modelId="{7F358A78-45A3-4200-BE30-2993E125CBD6}" type="presParOf" srcId="{FD8F418B-E5E1-4A5C-B7CC-C98D82CBEDB4}" destId="{23B6087A-EAAE-4322-866B-03C64902BDD6}" srcOrd="2" destOrd="0" presId="urn:microsoft.com/office/officeart/2018/2/layout/IconLabelDescriptionList"/>
    <dgm:cxn modelId="{0FD0F5C0-C34D-450F-B5D3-BAEC08C13D14}" type="presParOf" srcId="{FD8F418B-E5E1-4A5C-B7CC-C98D82CBEDB4}" destId="{FBF7D2F2-098F-409C-AD72-80C6675969F5}" srcOrd="3" destOrd="0" presId="urn:microsoft.com/office/officeart/2018/2/layout/IconLabelDescriptionList"/>
    <dgm:cxn modelId="{C0EB4EE1-75D7-4D07-8ADE-BEFA3EF10F93}" type="presParOf" srcId="{FD8F418B-E5E1-4A5C-B7CC-C98D82CBEDB4}" destId="{E7EFF892-50A6-440E-A35A-5A85575C2FEC}" srcOrd="4" destOrd="0" presId="urn:microsoft.com/office/officeart/2018/2/layout/IconLabelDescriptionList"/>
    <dgm:cxn modelId="{186AFC75-F94B-42AD-A51E-B9570DD912E0}" type="presParOf" srcId="{B811EA6A-5B36-4958-BD57-BC0B83A9C585}" destId="{7244BD8A-4202-47E7-BD87-B383B3CF6ACF}" srcOrd="1" destOrd="0" presId="urn:microsoft.com/office/officeart/2018/2/layout/IconLabelDescriptionList"/>
    <dgm:cxn modelId="{1C2ED5C1-3AB1-4CB5-B592-549B6131BBD7}" type="presParOf" srcId="{B811EA6A-5B36-4958-BD57-BC0B83A9C585}" destId="{8588DA8C-5AE5-4FB2-AC29-BA2ECEE48EB7}" srcOrd="2" destOrd="0" presId="urn:microsoft.com/office/officeart/2018/2/layout/IconLabelDescriptionList"/>
    <dgm:cxn modelId="{78E5BCAC-09E6-48A0-90B9-02A0E35E116B}" type="presParOf" srcId="{8588DA8C-5AE5-4FB2-AC29-BA2ECEE48EB7}" destId="{93A58225-75A4-4A04-84D1-029F750A89C9}" srcOrd="0" destOrd="0" presId="urn:microsoft.com/office/officeart/2018/2/layout/IconLabelDescriptionList"/>
    <dgm:cxn modelId="{F379B0E5-CBE5-442C-A0B4-488AA434D6A2}" type="presParOf" srcId="{8588DA8C-5AE5-4FB2-AC29-BA2ECEE48EB7}" destId="{DEE26806-6FC2-4AAC-89E8-10A382C8D08A}" srcOrd="1" destOrd="0" presId="urn:microsoft.com/office/officeart/2018/2/layout/IconLabelDescriptionList"/>
    <dgm:cxn modelId="{3B14A987-2412-40D9-B86A-FA077130DACE}" type="presParOf" srcId="{8588DA8C-5AE5-4FB2-AC29-BA2ECEE48EB7}" destId="{BEB4D48D-2B7E-4F30-ABCD-6DECFA58F818}" srcOrd="2" destOrd="0" presId="urn:microsoft.com/office/officeart/2018/2/layout/IconLabelDescriptionList"/>
    <dgm:cxn modelId="{31965F5D-3CEF-4B0B-AFD6-BBB8AABABA89}" type="presParOf" srcId="{8588DA8C-5AE5-4FB2-AC29-BA2ECEE48EB7}" destId="{D1E71398-86AC-45AC-BD1F-9660368A2752}" srcOrd="3" destOrd="0" presId="urn:microsoft.com/office/officeart/2018/2/layout/IconLabelDescriptionList"/>
    <dgm:cxn modelId="{87E1A2C9-459E-4D9F-8FE8-6DB8077C0983}" type="presParOf" srcId="{8588DA8C-5AE5-4FB2-AC29-BA2ECEE48EB7}" destId="{44AF861C-CEB2-4DC3-9527-AE1D21A6057F}" srcOrd="4" destOrd="0" presId="urn:microsoft.com/office/officeart/2018/2/layout/IconLabelDescriptionList"/>
    <dgm:cxn modelId="{3799B9F4-7731-448C-9016-32AAB8E4173F}" type="presParOf" srcId="{B811EA6A-5B36-4958-BD57-BC0B83A9C585}" destId="{83E889DA-13E0-46CC-88EB-CFD24CB251BF}" srcOrd="3" destOrd="0" presId="urn:microsoft.com/office/officeart/2018/2/layout/IconLabelDescriptionList"/>
    <dgm:cxn modelId="{CB0B174E-558C-48CF-A6D1-AEB1E8D53E2F}" type="presParOf" srcId="{B811EA6A-5B36-4958-BD57-BC0B83A9C585}" destId="{6634FBB4-BD84-4307-A489-F4869F648500}" srcOrd="4" destOrd="0" presId="urn:microsoft.com/office/officeart/2018/2/layout/IconLabelDescriptionList"/>
    <dgm:cxn modelId="{9F22649E-ACD7-49D6-8933-38A140084BA3}" type="presParOf" srcId="{6634FBB4-BD84-4307-A489-F4869F648500}" destId="{2BC01865-D369-402F-A735-1DFF81BA181F}" srcOrd="0" destOrd="0" presId="urn:microsoft.com/office/officeart/2018/2/layout/IconLabelDescriptionList"/>
    <dgm:cxn modelId="{535819A6-1367-41C1-B0DF-EFCD5CFCB201}" type="presParOf" srcId="{6634FBB4-BD84-4307-A489-F4869F648500}" destId="{89FA8F09-BA2B-4FF3-9321-322550F1EDDB}" srcOrd="1" destOrd="0" presId="urn:microsoft.com/office/officeart/2018/2/layout/IconLabelDescriptionList"/>
    <dgm:cxn modelId="{3550C097-D58F-43E5-BBCC-7A44E264219A}" type="presParOf" srcId="{6634FBB4-BD84-4307-A489-F4869F648500}" destId="{710CD6D2-49EE-4843-A27B-113D1CDAAA1F}" srcOrd="2" destOrd="0" presId="urn:microsoft.com/office/officeart/2018/2/layout/IconLabelDescriptionList"/>
    <dgm:cxn modelId="{500EA530-521B-402E-AA7E-B0EDE5531FC2}" type="presParOf" srcId="{6634FBB4-BD84-4307-A489-F4869F648500}" destId="{535819A2-21CF-46D4-BBAF-FE199F32BDDB}" srcOrd="3" destOrd="0" presId="urn:microsoft.com/office/officeart/2018/2/layout/IconLabelDescriptionList"/>
    <dgm:cxn modelId="{EBF0E4D7-0001-454A-A044-3C9051C0684F}" type="presParOf" srcId="{6634FBB4-BD84-4307-A489-F4869F648500}" destId="{78B78849-F235-45AC-A5BF-D7DAB509CBC4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DD7061-55B6-459A-A38F-641B1EF84070}" type="doc">
      <dgm:prSet loTypeId="urn:microsoft.com/office/officeart/2005/8/layout/chart3" loCatId="cycle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5DB4A7E-EB1D-4037-BF58-2836C766BADD}">
      <dgm:prSet/>
      <dgm:spPr/>
      <dgm:t>
        <a:bodyPr/>
        <a:lstStyle/>
        <a:p>
          <a:r>
            <a:rPr lang="en-US" b="1" i="0" baseline="0"/>
            <a:t>Pekerjaan Baru Berkaitan AI:</a:t>
          </a:r>
          <a:endParaRPr lang="en-US"/>
        </a:p>
      </dgm:t>
    </dgm:pt>
    <dgm:pt modelId="{5DCE8B97-A8AB-48F4-B63F-D8CC90EA33B1}" type="parTrans" cxnId="{0D4E494A-E005-45FF-A62E-EE79007C04E2}">
      <dgm:prSet/>
      <dgm:spPr/>
      <dgm:t>
        <a:bodyPr/>
        <a:lstStyle/>
        <a:p>
          <a:endParaRPr lang="en-US"/>
        </a:p>
      </dgm:t>
    </dgm:pt>
    <dgm:pt modelId="{8A39679B-EA0E-4C54-901B-E69F32C93B8E}" type="sibTrans" cxnId="{0D4E494A-E005-45FF-A62E-EE79007C04E2}">
      <dgm:prSet/>
      <dgm:spPr/>
      <dgm:t>
        <a:bodyPr/>
        <a:lstStyle/>
        <a:p>
          <a:endParaRPr lang="en-US"/>
        </a:p>
      </dgm:t>
    </dgm:pt>
    <dgm:pt modelId="{F3BC34C3-12C5-4AFF-BF97-AF14EDA60139}">
      <dgm:prSet/>
      <dgm:spPr/>
      <dgm:t>
        <a:bodyPr/>
        <a:lstStyle/>
        <a:p>
          <a:r>
            <a:rPr lang="en-US" b="0" i="0" baseline="0"/>
            <a:t>Kecerdasan buatan mencipta peluang dalam bidang teknologi seperti:</a:t>
          </a:r>
          <a:endParaRPr lang="en-US"/>
        </a:p>
      </dgm:t>
    </dgm:pt>
    <dgm:pt modelId="{F68ABA3A-C6C5-4493-8CCB-86F32ED5362B}" type="parTrans" cxnId="{3507C940-6BAC-4FB9-9158-A15483A3C013}">
      <dgm:prSet/>
      <dgm:spPr/>
      <dgm:t>
        <a:bodyPr/>
        <a:lstStyle/>
        <a:p>
          <a:endParaRPr lang="en-US"/>
        </a:p>
      </dgm:t>
    </dgm:pt>
    <dgm:pt modelId="{04126AF3-6016-48B0-95C3-A515DEA6545F}" type="sibTrans" cxnId="{3507C940-6BAC-4FB9-9158-A15483A3C013}">
      <dgm:prSet/>
      <dgm:spPr/>
      <dgm:t>
        <a:bodyPr/>
        <a:lstStyle/>
        <a:p>
          <a:endParaRPr lang="en-US"/>
        </a:p>
      </dgm:t>
    </dgm:pt>
    <dgm:pt modelId="{EECFDF85-7006-43E4-A327-90B7BFFE2081}">
      <dgm:prSet/>
      <dgm:spPr/>
      <dgm:t>
        <a:bodyPr/>
        <a:lstStyle/>
        <a:p>
          <a:r>
            <a:rPr lang="en-US" b="0" i="0" baseline="0"/>
            <a:t>Pakar pembelajaran mesin.</a:t>
          </a:r>
          <a:endParaRPr lang="en-US"/>
        </a:p>
      </dgm:t>
    </dgm:pt>
    <dgm:pt modelId="{27FA5BFE-3C33-4D9A-B5F9-5F68460D2D5A}" type="parTrans" cxnId="{C9209157-BCB0-4617-A081-93BB0ACC341F}">
      <dgm:prSet/>
      <dgm:spPr/>
      <dgm:t>
        <a:bodyPr/>
        <a:lstStyle/>
        <a:p>
          <a:endParaRPr lang="en-US"/>
        </a:p>
      </dgm:t>
    </dgm:pt>
    <dgm:pt modelId="{DB88B3E6-5241-4E18-A8D9-DD58E30629DE}" type="sibTrans" cxnId="{C9209157-BCB0-4617-A081-93BB0ACC341F}">
      <dgm:prSet/>
      <dgm:spPr/>
      <dgm:t>
        <a:bodyPr/>
        <a:lstStyle/>
        <a:p>
          <a:endParaRPr lang="en-US"/>
        </a:p>
      </dgm:t>
    </dgm:pt>
    <dgm:pt modelId="{5C8849E5-00B4-47BB-A3BF-72F8727A378A}">
      <dgm:prSet/>
      <dgm:spPr/>
      <dgm:t>
        <a:bodyPr/>
        <a:lstStyle/>
        <a:p>
          <a:r>
            <a:rPr lang="en-US" b="0" i="0" baseline="0"/>
            <a:t>Jurutera perisian AI.</a:t>
          </a:r>
          <a:endParaRPr lang="en-US"/>
        </a:p>
      </dgm:t>
    </dgm:pt>
    <dgm:pt modelId="{D4F15B03-170F-4486-B753-92A21442C3BE}" type="parTrans" cxnId="{2E82545C-DEFA-4ECA-88B7-71CE59B90272}">
      <dgm:prSet/>
      <dgm:spPr/>
      <dgm:t>
        <a:bodyPr/>
        <a:lstStyle/>
        <a:p>
          <a:endParaRPr lang="en-US"/>
        </a:p>
      </dgm:t>
    </dgm:pt>
    <dgm:pt modelId="{7C5D3332-DCB7-4640-987E-F2214750EA0F}" type="sibTrans" cxnId="{2E82545C-DEFA-4ECA-88B7-71CE59B90272}">
      <dgm:prSet/>
      <dgm:spPr/>
      <dgm:t>
        <a:bodyPr/>
        <a:lstStyle/>
        <a:p>
          <a:endParaRPr lang="en-US"/>
        </a:p>
      </dgm:t>
    </dgm:pt>
    <dgm:pt modelId="{DB4D6CD7-AD40-4865-9A92-2EC39338299A}">
      <dgm:prSet/>
      <dgm:spPr/>
      <dgm:t>
        <a:bodyPr/>
        <a:lstStyle/>
        <a:p>
          <a:r>
            <a:rPr lang="en-US" b="1" i="0" baseline="0"/>
            <a:t>Kepakaran yang Diperlukan:</a:t>
          </a:r>
          <a:endParaRPr lang="en-US"/>
        </a:p>
      </dgm:t>
    </dgm:pt>
    <dgm:pt modelId="{B766CC30-6BC6-4AFD-A0A3-12E66C99E3C3}" type="parTrans" cxnId="{EDFD059C-72AC-4070-BC48-653B5E911BB8}">
      <dgm:prSet/>
      <dgm:spPr/>
      <dgm:t>
        <a:bodyPr/>
        <a:lstStyle/>
        <a:p>
          <a:endParaRPr lang="en-US"/>
        </a:p>
      </dgm:t>
    </dgm:pt>
    <dgm:pt modelId="{6C0E4A8E-6C32-4428-930C-EE84A8FD1AC0}" type="sibTrans" cxnId="{EDFD059C-72AC-4070-BC48-653B5E911BB8}">
      <dgm:prSet/>
      <dgm:spPr/>
      <dgm:t>
        <a:bodyPr/>
        <a:lstStyle/>
        <a:p>
          <a:endParaRPr lang="en-US"/>
        </a:p>
      </dgm:t>
    </dgm:pt>
    <dgm:pt modelId="{D0EC5048-3A8B-4FE4-9122-504F28BB4E34}">
      <dgm:prSet/>
      <dgm:spPr/>
      <dgm:t>
        <a:bodyPr/>
        <a:lstStyle/>
        <a:p>
          <a:r>
            <a:rPr lang="en-US" b="0" i="0" baseline="0"/>
            <a:t>Keperluan untuk kemahiran dalam pengaturcaraan, analisis data, dan pengurusan AI.</a:t>
          </a:r>
          <a:endParaRPr lang="en-US"/>
        </a:p>
      </dgm:t>
    </dgm:pt>
    <dgm:pt modelId="{DBC7E63E-098D-4DD8-AE01-DBD76CB51E74}" type="parTrans" cxnId="{71DFABF3-8324-4DA4-B567-995FF43A3993}">
      <dgm:prSet/>
      <dgm:spPr/>
      <dgm:t>
        <a:bodyPr/>
        <a:lstStyle/>
        <a:p>
          <a:endParaRPr lang="en-US"/>
        </a:p>
      </dgm:t>
    </dgm:pt>
    <dgm:pt modelId="{064CFA56-EDCA-4FF4-9C89-6B039E6EBA6F}" type="sibTrans" cxnId="{71DFABF3-8324-4DA4-B567-995FF43A3993}">
      <dgm:prSet/>
      <dgm:spPr/>
      <dgm:t>
        <a:bodyPr/>
        <a:lstStyle/>
        <a:p>
          <a:endParaRPr lang="en-US"/>
        </a:p>
      </dgm:t>
    </dgm:pt>
    <dgm:pt modelId="{80905C95-C429-48C7-90A1-688779EAA06C}">
      <dgm:prSet/>
      <dgm:spPr/>
      <dgm:t>
        <a:bodyPr/>
        <a:lstStyle/>
        <a:p>
          <a:r>
            <a:rPr lang="en-US" b="1" i="0" baseline="0"/>
            <a:t>Pasaran Pekerjaan AI yang Berkembang:</a:t>
          </a:r>
          <a:endParaRPr lang="en-US"/>
        </a:p>
      </dgm:t>
    </dgm:pt>
    <dgm:pt modelId="{1980AD8E-7AB5-4C0C-95DC-407F54C5AB17}" type="parTrans" cxnId="{66C129F2-7BF9-406A-955F-36F0213623F7}">
      <dgm:prSet/>
      <dgm:spPr/>
      <dgm:t>
        <a:bodyPr/>
        <a:lstStyle/>
        <a:p>
          <a:endParaRPr lang="en-US"/>
        </a:p>
      </dgm:t>
    </dgm:pt>
    <dgm:pt modelId="{6EE3EC7E-6792-496C-BB3B-DE94E42124C0}" type="sibTrans" cxnId="{66C129F2-7BF9-406A-955F-36F0213623F7}">
      <dgm:prSet/>
      <dgm:spPr/>
      <dgm:t>
        <a:bodyPr/>
        <a:lstStyle/>
        <a:p>
          <a:endParaRPr lang="en-US"/>
        </a:p>
      </dgm:t>
    </dgm:pt>
    <dgm:pt modelId="{8FC7095A-DB6B-4FA3-86D4-CCCE0C674719}">
      <dgm:prSet/>
      <dgm:spPr/>
      <dgm:t>
        <a:bodyPr/>
        <a:lstStyle/>
        <a:p>
          <a:r>
            <a:rPr lang="en-US" b="0" i="0" baseline="0"/>
            <a:t>Permintaan tinggi untuk pakar AI yang boleh merancang, membangun, dan menyelenggara sistem automasi.</a:t>
          </a:r>
          <a:endParaRPr lang="en-US"/>
        </a:p>
      </dgm:t>
    </dgm:pt>
    <dgm:pt modelId="{A50A9027-850F-4E92-8F96-1E77CFFD1908}" type="parTrans" cxnId="{B24429A4-CC84-421C-A63D-5A1AFD095934}">
      <dgm:prSet/>
      <dgm:spPr/>
      <dgm:t>
        <a:bodyPr/>
        <a:lstStyle/>
        <a:p>
          <a:endParaRPr lang="en-US"/>
        </a:p>
      </dgm:t>
    </dgm:pt>
    <dgm:pt modelId="{B408FD5D-B1F4-4691-863B-423447F36572}" type="sibTrans" cxnId="{B24429A4-CC84-421C-A63D-5A1AFD095934}">
      <dgm:prSet/>
      <dgm:spPr/>
      <dgm:t>
        <a:bodyPr/>
        <a:lstStyle/>
        <a:p>
          <a:endParaRPr lang="en-US"/>
        </a:p>
      </dgm:t>
    </dgm:pt>
    <dgm:pt modelId="{EF128B12-93E3-457F-9BCE-9D003062DEFD}" type="pres">
      <dgm:prSet presAssocID="{C5DD7061-55B6-459A-A38F-641B1EF84070}" presName="compositeShape" presStyleCnt="0">
        <dgm:presLayoutVars>
          <dgm:chMax val="7"/>
          <dgm:dir/>
          <dgm:resizeHandles val="exact"/>
        </dgm:presLayoutVars>
      </dgm:prSet>
      <dgm:spPr/>
    </dgm:pt>
    <dgm:pt modelId="{D6465C18-F656-4A3C-9C46-9202776DC945}" type="pres">
      <dgm:prSet presAssocID="{C5DD7061-55B6-459A-A38F-641B1EF84070}" presName="wedge1" presStyleLbl="node1" presStyleIdx="0" presStyleCnt="6"/>
      <dgm:spPr/>
    </dgm:pt>
    <dgm:pt modelId="{DA4E6FE9-37EF-408F-B3C6-520D1C6A33EB}" type="pres">
      <dgm:prSet presAssocID="{C5DD7061-55B6-459A-A38F-641B1EF84070}" presName="wedge1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7CB7D31A-92B5-4CE7-AAFF-8D7CE721677D}" type="pres">
      <dgm:prSet presAssocID="{C5DD7061-55B6-459A-A38F-641B1EF84070}" presName="wedge2" presStyleLbl="node1" presStyleIdx="1" presStyleCnt="6"/>
      <dgm:spPr/>
    </dgm:pt>
    <dgm:pt modelId="{6AFC2971-B829-4CA7-BE36-086669BBEC86}" type="pres">
      <dgm:prSet presAssocID="{C5DD7061-55B6-459A-A38F-641B1EF84070}" presName="wedge2Tx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AB38C736-3782-41C4-BBE1-E9F2CC4B3D16}" type="pres">
      <dgm:prSet presAssocID="{C5DD7061-55B6-459A-A38F-641B1EF84070}" presName="wedge3" presStyleLbl="node1" presStyleIdx="2" presStyleCnt="6"/>
      <dgm:spPr/>
    </dgm:pt>
    <dgm:pt modelId="{5405E2E7-3006-4547-9BA7-9DB56927540F}" type="pres">
      <dgm:prSet presAssocID="{C5DD7061-55B6-459A-A38F-641B1EF84070}" presName="wedge3Tx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0D36FE1A-B5F0-45E0-B4F7-F582D913D0EA}" type="pres">
      <dgm:prSet presAssocID="{C5DD7061-55B6-459A-A38F-641B1EF84070}" presName="wedge4" presStyleLbl="node1" presStyleIdx="3" presStyleCnt="6" custScaleX="100328" custScaleY="103852"/>
      <dgm:spPr/>
    </dgm:pt>
    <dgm:pt modelId="{C1950F89-EF84-495A-891A-7429650D21C1}" type="pres">
      <dgm:prSet presAssocID="{C5DD7061-55B6-459A-A38F-641B1EF84070}" presName="wedge4Tx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0FACDDF-1A45-4101-993E-087A0D7EC44A}" type="pres">
      <dgm:prSet presAssocID="{C5DD7061-55B6-459A-A38F-641B1EF84070}" presName="wedge5" presStyleLbl="node1" presStyleIdx="4" presStyleCnt="6"/>
      <dgm:spPr/>
    </dgm:pt>
    <dgm:pt modelId="{014B6C18-4A91-43EB-BD3A-F135AEBF5E4F}" type="pres">
      <dgm:prSet presAssocID="{C5DD7061-55B6-459A-A38F-641B1EF84070}" presName="wedge5Tx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D74511DF-A835-4091-B211-CB034C13C465}" type="pres">
      <dgm:prSet presAssocID="{C5DD7061-55B6-459A-A38F-641B1EF84070}" presName="wedge6" presStyleLbl="node1" presStyleIdx="5" presStyleCnt="6"/>
      <dgm:spPr/>
    </dgm:pt>
    <dgm:pt modelId="{EE427B8A-E328-4480-B6E9-2C8ABA35F95A}" type="pres">
      <dgm:prSet presAssocID="{C5DD7061-55B6-459A-A38F-641B1EF84070}" presName="wedge6Tx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3507C940-6BAC-4FB9-9158-A15483A3C013}" srcId="{C5DD7061-55B6-459A-A38F-641B1EF84070}" destId="{F3BC34C3-12C5-4AFF-BF97-AF14EDA60139}" srcOrd="1" destOrd="0" parTransId="{F68ABA3A-C6C5-4493-8CCB-86F32ED5362B}" sibTransId="{04126AF3-6016-48B0-95C3-A515DEA6545F}"/>
    <dgm:cxn modelId="{2E82545C-DEFA-4ECA-88B7-71CE59B90272}" srcId="{F3BC34C3-12C5-4AFF-BF97-AF14EDA60139}" destId="{5C8849E5-00B4-47BB-A3BF-72F8727A378A}" srcOrd="1" destOrd="0" parTransId="{D4F15B03-170F-4486-B753-92A21442C3BE}" sibTransId="{7C5D3332-DCB7-4640-987E-F2214750EA0F}"/>
    <dgm:cxn modelId="{E438E646-79EF-4F1C-8663-394FE5A3B6B2}" type="presOf" srcId="{EECFDF85-7006-43E4-A327-90B7BFFE2081}" destId="{6AFC2971-B829-4CA7-BE36-086669BBEC86}" srcOrd="1" destOrd="1" presId="urn:microsoft.com/office/officeart/2005/8/layout/chart3"/>
    <dgm:cxn modelId="{0D4E494A-E005-45FF-A62E-EE79007C04E2}" srcId="{C5DD7061-55B6-459A-A38F-641B1EF84070}" destId="{45DB4A7E-EB1D-4037-BF58-2836C766BADD}" srcOrd="0" destOrd="0" parTransId="{5DCE8B97-A8AB-48F4-B63F-D8CC90EA33B1}" sibTransId="{8A39679B-EA0E-4C54-901B-E69F32C93B8E}"/>
    <dgm:cxn modelId="{052CDE6E-534D-4F70-BB26-BD03B4D84D82}" type="presOf" srcId="{45DB4A7E-EB1D-4037-BF58-2836C766BADD}" destId="{DA4E6FE9-37EF-408F-B3C6-520D1C6A33EB}" srcOrd="1" destOrd="0" presId="urn:microsoft.com/office/officeart/2005/8/layout/chart3"/>
    <dgm:cxn modelId="{2E23896F-CA90-4409-8CDA-0F0F2E5E5559}" type="presOf" srcId="{DB4D6CD7-AD40-4865-9A92-2EC39338299A}" destId="{5405E2E7-3006-4547-9BA7-9DB56927540F}" srcOrd="1" destOrd="0" presId="urn:microsoft.com/office/officeart/2005/8/layout/chart3"/>
    <dgm:cxn modelId="{39877B53-CA65-48D3-B3B6-E8785D8C462F}" type="presOf" srcId="{80905C95-C429-48C7-90A1-688779EAA06C}" destId="{014B6C18-4A91-43EB-BD3A-F135AEBF5E4F}" srcOrd="1" destOrd="0" presId="urn:microsoft.com/office/officeart/2005/8/layout/chart3"/>
    <dgm:cxn modelId="{BBC78A53-9AEE-41F5-8DFF-1D6C36FF6BD4}" type="presOf" srcId="{5C8849E5-00B4-47BB-A3BF-72F8727A378A}" destId="{7CB7D31A-92B5-4CE7-AAFF-8D7CE721677D}" srcOrd="0" destOrd="2" presId="urn:microsoft.com/office/officeart/2005/8/layout/chart3"/>
    <dgm:cxn modelId="{B200C553-75F1-4C8E-9EFF-4D14D9C62E2D}" type="presOf" srcId="{DB4D6CD7-AD40-4865-9A92-2EC39338299A}" destId="{AB38C736-3782-41C4-BBE1-E9F2CC4B3D16}" srcOrd="0" destOrd="0" presId="urn:microsoft.com/office/officeart/2005/8/layout/chart3"/>
    <dgm:cxn modelId="{531BDA74-77BD-47D8-96AB-12958D481D32}" type="presOf" srcId="{D0EC5048-3A8B-4FE4-9122-504F28BB4E34}" destId="{C1950F89-EF84-495A-891A-7429650D21C1}" srcOrd="1" destOrd="0" presId="urn:microsoft.com/office/officeart/2005/8/layout/chart3"/>
    <dgm:cxn modelId="{7421F555-F4C9-4829-B15A-2522E0F860E5}" type="presOf" srcId="{8FC7095A-DB6B-4FA3-86D4-CCCE0C674719}" destId="{D74511DF-A835-4091-B211-CB034C13C465}" srcOrd="0" destOrd="0" presId="urn:microsoft.com/office/officeart/2005/8/layout/chart3"/>
    <dgm:cxn modelId="{C9209157-BCB0-4617-A081-93BB0ACC341F}" srcId="{F3BC34C3-12C5-4AFF-BF97-AF14EDA60139}" destId="{EECFDF85-7006-43E4-A327-90B7BFFE2081}" srcOrd="0" destOrd="0" parTransId="{27FA5BFE-3C33-4D9A-B5F9-5F68460D2D5A}" sibTransId="{DB88B3E6-5241-4E18-A8D9-DD58E30629DE}"/>
    <dgm:cxn modelId="{A007A285-A2A1-451C-87DD-706C59BAA130}" type="presOf" srcId="{F3BC34C3-12C5-4AFF-BF97-AF14EDA60139}" destId="{7CB7D31A-92B5-4CE7-AAFF-8D7CE721677D}" srcOrd="0" destOrd="0" presId="urn:microsoft.com/office/officeart/2005/8/layout/chart3"/>
    <dgm:cxn modelId="{6767FD86-D2FD-4F14-99D4-3A32F7CDC4DA}" type="presOf" srcId="{45DB4A7E-EB1D-4037-BF58-2836C766BADD}" destId="{D6465C18-F656-4A3C-9C46-9202776DC945}" srcOrd="0" destOrd="0" presId="urn:microsoft.com/office/officeart/2005/8/layout/chart3"/>
    <dgm:cxn modelId="{EDFD059C-72AC-4070-BC48-653B5E911BB8}" srcId="{C5DD7061-55B6-459A-A38F-641B1EF84070}" destId="{DB4D6CD7-AD40-4865-9A92-2EC39338299A}" srcOrd="2" destOrd="0" parTransId="{B766CC30-6BC6-4AFD-A0A3-12E66C99E3C3}" sibTransId="{6C0E4A8E-6C32-4428-930C-EE84A8FD1AC0}"/>
    <dgm:cxn modelId="{3E08569D-EE0E-44E3-92E5-D4DDA635F091}" type="presOf" srcId="{80905C95-C429-48C7-90A1-688779EAA06C}" destId="{90FACDDF-1A45-4101-993E-087A0D7EC44A}" srcOrd="0" destOrd="0" presId="urn:microsoft.com/office/officeart/2005/8/layout/chart3"/>
    <dgm:cxn modelId="{92878AA0-5B1E-4F37-8F5E-49A80FB5164F}" type="presOf" srcId="{5C8849E5-00B4-47BB-A3BF-72F8727A378A}" destId="{6AFC2971-B829-4CA7-BE36-086669BBEC86}" srcOrd="1" destOrd="2" presId="urn:microsoft.com/office/officeart/2005/8/layout/chart3"/>
    <dgm:cxn modelId="{6C97E5A3-2842-482F-9D56-C3BB16811627}" type="presOf" srcId="{C5DD7061-55B6-459A-A38F-641B1EF84070}" destId="{EF128B12-93E3-457F-9BCE-9D003062DEFD}" srcOrd="0" destOrd="0" presId="urn:microsoft.com/office/officeart/2005/8/layout/chart3"/>
    <dgm:cxn modelId="{B24429A4-CC84-421C-A63D-5A1AFD095934}" srcId="{C5DD7061-55B6-459A-A38F-641B1EF84070}" destId="{8FC7095A-DB6B-4FA3-86D4-CCCE0C674719}" srcOrd="5" destOrd="0" parTransId="{A50A9027-850F-4E92-8F96-1E77CFFD1908}" sibTransId="{B408FD5D-B1F4-4691-863B-423447F36572}"/>
    <dgm:cxn modelId="{7E74DAE0-2C51-4D26-B238-F5C81BDF374A}" type="presOf" srcId="{8FC7095A-DB6B-4FA3-86D4-CCCE0C674719}" destId="{EE427B8A-E328-4480-B6E9-2C8ABA35F95A}" srcOrd="1" destOrd="0" presId="urn:microsoft.com/office/officeart/2005/8/layout/chart3"/>
    <dgm:cxn modelId="{D0432FE3-3ACF-42CF-AC64-E0E4CBDF9B8C}" type="presOf" srcId="{F3BC34C3-12C5-4AFF-BF97-AF14EDA60139}" destId="{6AFC2971-B829-4CA7-BE36-086669BBEC86}" srcOrd="1" destOrd="0" presId="urn:microsoft.com/office/officeart/2005/8/layout/chart3"/>
    <dgm:cxn modelId="{C2BEA0E6-4198-49B0-85F7-D1FE2746F6EA}" type="presOf" srcId="{D0EC5048-3A8B-4FE4-9122-504F28BB4E34}" destId="{0D36FE1A-B5F0-45E0-B4F7-F582D913D0EA}" srcOrd="0" destOrd="0" presId="urn:microsoft.com/office/officeart/2005/8/layout/chart3"/>
    <dgm:cxn modelId="{180ACBED-3364-478C-9769-C5A171238549}" type="presOf" srcId="{EECFDF85-7006-43E4-A327-90B7BFFE2081}" destId="{7CB7D31A-92B5-4CE7-AAFF-8D7CE721677D}" srcOrd="0" destOrd="1" presId="urn:microsoft.com/office/officeart/2005/8/layout/chart3"/>
    <dgm:cxn modelId="{66C129F2-7BF9-406A-955F-36F0213623F7}" srcId="{C5DD7061-55B6-459A-A38F-641B1EF84070}" destId="{80905C95-C429-48C7-90A1-688779EAA06C}" srcOrd="4" destOrd="0" parTransId="{1980AD8E-7AB5-4C0C-95DC-407F54C5AB17}" sibTransId="{6EE3EC7E-6792-496C-BB3B-DE94E42124C0}"/>
    <dgm:cxn modelId="{71DFABF3-8324-4DA4-B567-995FF43A3993}" srcId="{C5DD7061-55B6-459A-A38F-641B1EF84070}" destId="{D0EC5048-3A8B-4FE4-9122-504F28BB4E34}" srcOrd="3" destOrd="0" parTransId="{DBC7E63E-098D-4DD8-AE01-DBD76CB51E74}" sibTransId="{064CFA56-EDCA-4FF4-9C89-6B039E6EBA6F}"/>
    <dgm:cxn modelId="{8002C7EF-480F-4CA3-B4AD-F57A7CDB3290}" type="presParOf" srcId="{EF128B12-93E3-457F-9BCE-9D003062DEFD}" destId="{D6465C18-F656-4A3C-9C46-9202776DC945}" srcOrd="0" destOrd="0" presId="urn:microsoft.com/office/officeart/2005/8/layout/chart3"/>
    <dgm:cxn modelId="{12C43D2C-9FC3-4873-A16F-099E22D80FD3}" type="presParOf" srcId="{EF128B12-93E3-457F-9BCE-9D003062DEFD}" destId="{DA4E6FE9-37EF-408F-B3C6-520D1C6A33EB}" srcOrd="1" destOrd="0" presId="urn:microsoft.com/office/officeart/2005/8/layout/chart3"/>
    <dgm:cxn modelId="{3B0E92B9-9D58-48FA-A0F1-C755B00083C5}" type="presParOf" srcId="{EF128B12-93E3-457F-9BCE-9D003062DEFD}" destId="{7CB7D31A-92B5-4CE7-AAFF-8D7CE721677D}" srcOrd="2" destOrd="0" presId="urn:microsoft.com/office/officeart/2005/8/layout/chart3"/>
    <dgm:cxn modelId="{52B1CECE-5FBB-43F4-8A94-5E6B5638CDBA}" type="presParOf" srcId="{EF128B12-93E3-457F-9BCE-9D003062DEFD}" destId="{6AFC2971-B829-4CA7-BE36-086669BBEC86}" srcOrd="3" destOrd="0" presId="urn:microsoft.com/office/officeart/2005/8/layout/chart3"/>
    <dgm:cxn modelId="{0D2E8354-B2F2-476D-81D9-684EA35C801E}" type="presParOf" srcId="{EF128B12-93E3-457F-9BCE-9D003062DEFD}" destId="{AB38C736-3782-41C4-BBE1-E9F2CC4B3D16}" srcOrd="4" destOrd="0" presId="urn:microsoft.com/office/officeart/2005/8/layout/chart3"/>
    <dgm:cxn modelId="{42439BA0-EB70-4C9F-938B-44F53D56DD9C}" type="presParOf" srcId="{EF128B12-93E3-457F-9BCE-9D003062DEFD}" destId="{5405E2E7-3006-4547-9BA7-9DB56927540F}" srcOrd="5" destOrd="0" presId="urn:microsoft.com/office/officeart/2005/8/layout/chart3"/>
    <dgm:cxn modelId="{D686DDF2-8C29-4C30-8F57-BCE08A172B6E}" type="presParOf" srcId="{EF128B12-93E3-457F-9BCE-9D003062DEFD}" destId="{0D36FE1A-B5F0-45E0-B4F7-F582D913D0EA}" srcOrd="6" destOrd="0" presId="urn:microsoft.com/office/officeart/2005/8/layout/chart3"/>
    <dgm:cxn modelId="{F587848F-097C-4BC3-90E3-1921DF0908BC}" type="presParOf" srcId="{EF128B12-93E3-457F-9BCE-9D003062DEFD}" destId="{C1950F89-EF84-495A-891A-7429650D21C1}" srcOrd="7" destOrd="0" presId="urn:microsoft.com/office/officeart/2005/8/layout/chart3"/>
    <dgm:cxn modelId="{B9384AA9-BAD6-40E7-BFEA-E782F12AA841}" type="presParOf" srcId="{EF128B12-93E3-457F-9BCE-9D003062DEFD}" destId="{90FACDDF-1A45-4101-993E-087A0D7EC44A}" srcOrd="8" destOrd="0" presId="urn:microsoft.com/office/officeart/2005/8/layout/chart3"/>
    <dgm:cxn modelId="{46181CB5-DE5A-43B8-9C72-2538296B9C53}" type="presParOf" srcId="{EF128B12-93E3-457F-9BCE-9D003062DEFD}" destId="{014B6C18-4A91-43EB-BD3A-F135AEBF5E4F}" srcOrd="9" destOrd="0" presId="urn:microsoft.com/office/officeart/2005/8/layout/chart3"/>
    <dgm:cxn modelId="{FF35A0A3-2646-472A-896D-EB5DF49C0313}" type="presParOf" srcId="{EF128B12-93E3-457F-9BCE-9D003062DEFD}" destId="{D74511DF-A835-4091-B211-CB034C13C465}" srcOrd="10" destOrd="0" presId="urn:microsoft.com/office/officeart/2005/8/layout/chart3"/>
    <dgm:cxn modelId="{E3D8DF4E-0F46-44B9-95BB-572150CDE599}" type="presParOf" srcId="{EF128B12-93E3-457F-9BCE-9D003062DEFD}" destId="{EE427B8A-E328-4480-B6E9-2C8ABA35F95A}" srcOrd="11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CB311A9-744D-4C4F-B972-52C24F738EF5}" type="doc">
      <dgm:prSet loTypeId="urn:microsoft.com/office/officeart/2005/8/layout/vList2" loCatId="list" qsTypeId="urn:microsoft.com/office/officeart/2005/8/quickstyle/simple4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1C501CEE-E9B2-4BB4-B450-8D666F94110E}">
      <dgm:prSet/>
      <dgm:spPr/>
      <dgm:t>
        <a:bodyPr/>
        <a:lstStyle/>
        <a:p>
          <a:r>
            <a:rPr lang="en-US" b="1" i="0" baseline="0"/>
            <a:t>Cabaran AI:</a:t>
          </a:r>
          <a:endParaRPr lang="en-US"/>
        </a:p>
      </dgm:t>
    </dgm:pt>
    <dgm:pt modelId="{E8AEF79E-7A3E-4ABE-962C-EF020CB5D746}" type="parTrans" cxnId="{089CB4B7-F4BA-430D-85E0-B7C37495C974}">
      <dgm:prSet/>
      <dgm:spPr/>
      <dgm:t>
        <a:bodyPr/>
        <a:lstStyle/>
        <a:p>
          <a:endParaRPr lang="en-US"/>
        </a:p>
      </dgm:t>
    </dgm:pt>
    <dgm:pt modelId="{D442E605-5517-4EFD-A27A-EDC397AB9BE0}" type="sibTrans" cxnId="{089CB4B7-F4BA-430D-85E0-B7C37495C974}">
      <dgm:prSet/>
      <dgm:spPr/>
      <dgm:t>
        <a:bodyPr/>
        <a:lstStyle/>
        <a:p>
          <a:endParaRPr lang="en-US"/>
        </a:p>
      </dgm:t>
    </dgm:pt>
    <dgm:pt modelId="{571DEB61-E98C-4A8B-BD6F-81E957D46F10}">
      <dgm:prSet/>
      <dgm:spPr/>
      <dgm:t>
        <a:bodyPr/>
        <a:lstStyle/>
        <a:p>
          <a:r>
            <a:rPr lang="en-US" b="0" i="0" baseline="0"/>
            <a:t>Banyak pekerjaan tradisional akan terhapus akibat automasi.</a:t>
          </a:r>
          <a:endParaRPr lang="en-US"/>
        </a:p>
      </dgm:t>
    </dgm:pt>
    <dgm:pt modelId="{EAF3F7BC-A578-4B6C-9AB1-5EBA16087FB3}" type="parTrans" cxnId="{F05E42A2-0F16-4C5B-8761-97D0BE82BBFE}">
      <dgm:prSet/>
      <dgm:spPr/>
      <dgm:t>
        <a:bodyPr/>
        <a:lstStyle/>
        <a:p>
          <a:endParaRPr lang="en-US"/>
        </a:p>
      </dgm:t>
    </dgm:pt>
    <dgm:pt modelId="{5563A07B-30DC-4E12-8696-4E0819459EB1}" type="sibTrans" cxnId="{F05E42A2-0F16-4C5B-8761-97D0BE82BBFE}">
      <dgm:prSet/>
      <dgm:spPr/>
      <dgm:t>
        <a:bodyPr/>
        <a:lstStyle/>
        <a:p>
          <a:endParaRPr lang="en-US"/>
        </a:p>
      </dgm:t>
    </dgm:pt>
    <dgm:pt modelId="{4692740E-C9DA-4A56-A4A2-C18619CF1530}">
      <dgm:prSet/>
      <dgm:spPr/>
      <dgm:t>
        <a:bodyPr/>
        <a:lstStyle/>
        <a:p>
          <a:r>
            <a:rPr lang="en-US" b="1" i="0" baseline="0"/>
            <a:t>Peluang AI:</a:t>
          </a:r>
          <a:endParaRPr lang="en-US"/>
        </a:p>
      </dgm:t>
    </dgm:pt>
    <dgm:pt modelId="{B1C9D5D0-E13B-4646-80BB-C99451F455E6}" type="parTrans" cxnId="{E9D10F13-0748-4C56-9149-706BABFD6626}">
      <dgm:prSet/>
      <dgm:spPr/>
      <dgm:t>
        <a:bodyPr/>
        <a:lstStyle/>
        <a:p>
          <a:endParaRPr lang="en-US"/>
        </a:p>
      </dgm:t>
    </dgm:pt>
    <dgm:pt modelId="{1BC1164C-70BC-48D6-A6CD-356DEE221328}" type="sibTrans" cxnId="{E9D10F13-0748-4C56-9149-706BABFD6626}">
      <dgm:prSet/>
      <dgm:spPr/>
      <dgm:t>
        <a:bodyPr/>
        <a:lstStyle/>
        <a:p>
          <a:endParaRPr lang="en-US"/>
        </a:p>
      </dgm:t>
    </dgm:pt>
    <dgm:pt modelId="{BAA3A9B8-0228-418E-802B-57647615EBFF}">
      <dgm:prSet/>
      <dgm:spPr/>
      <dgm:t>
        <a:bodyPr/>
        <a:lstStyle/>
        <a:p>
          <a:r>
            <a:rPr lang="en-US" b="0" i="0" baseline="0"/>
            <a:t>AI mencipta peluang pekerjaan baru dalam bidang teknologi seperti AI, pengaturcaraan, dan pembelajaran mesin.</a:t>
          </a:r>
          <a:endParaRPr lang="en-US"/>
        </a:p>
      </dgm:t>
    </dgm:pt>
    <dgm:pt modelId="{CC2B2E5A-E935-4409-8836-48ADC1918130}" type="parTrans" cxnId="{B23FB7B1-75F1-4B0F-8AF3-06F40DA88A48}">
      <dgm:prSet/>
      <dgm:spPr/>
      <dgm:t>
        <a:bodyPr/>
        <a:lstStyle/>
        <a:p>
          <a:endParaRPr lang="en-US"/>
        </a:p>
      </dgm:t>
    </dgm:pt>
    <dgm:pt modelId="{BA81EC5F-9C57-4D3D-A48A-568F98ADD386}" type="sibTrans" cxnId="{B23FB7B1-75F1-4B0F-8AF3-06F40DA88A48}">
      <dgm:prSet/>
      <dgm:spPr/>
      <dgm:t>
        <a:bodyPr/>
        <a:lstStyle/>
        <a:p>
          <a:endParaRPr lang="en-US"/>
        </a:p>
      </dgm:t>
    </dgm:pt>
    <dgm:pt modelId="{FF6AA522-AAC8-4D2D-A7DE-39C35F02BFED}">
      <dgm:prSet/>
      <dgm:spPr/>
      <dgm:t>
        <a:bodyPr/>
        <a:lstStyle/>
        <a:p>
          <a:r>
            <a:rPr lang="en-US" b="1" i="0" baseline="0"/>
            <a:t>Adaptasi adalah Kunci:</a:t>
          </a:r>
          <a:endParaRPr lang="en-US"/>
        </a:p>
      </dgm:t>
    </dgm:pt>
    <dgm:pt modelId="{EF97EC59-88BA-4BE5-A3DD-D43676302005}" type="parTrans" cxnId="{57EDA8C2-09C6-47EB-A521-6BA1849055F4}">
      <dgm:prSet/>
      <dgm:spPr/>
      <dgm:t>
        <a:bodyPr/>
        <a:lstStyle/>
        <a:p>
          <a:endParaRPr lang="en-US"/>
        </a:p>
      </dgm:t>
    </dgm:pt>
    <dgm:pt modelId="{160A7F97-0420-4FD5-9BDB-21F821060507}" type="sibTrans" cxnId="{57EDA8C2-09C6-47EB-A521-6BA1849055F4}">
      <dgm:prSet/>
      <dgm:spPr/>
      <dgm:t>
        <a:bodyPr/>
        <a:lstStyle/>
        <a:p>
          <a:endParaRPr lang="en-US"/>
        </a:p>
      </dgm:t>
    </dgm:pt>
    <dgm:pt modelId="{1F02499E-A84E-442F-AC37-12E79525A9BA}">
      <dgm:prSet/>
      <dgm:spPr/>
      <dgm:t>
        <a:bodyPr/>
        <a:lstStyle/>
        <a:p>
          <a:r>
            <a:rPr lang="en-US" b="0" i="0" baseline="0"/>
            <a:t>Manusia perlu menyesuaikan diri dengan perubahan teknologi untuk terus relevan dalam pasaran kerja.</a:t>
          </a:r>
          <a:endParaRPr lang="en-US"/>
        </a:p>
      </dgm:t>
    </dgm:pt>
    <dgm:pt modelId="{9C621339-E964-4C78-AA32-45DCE8EE117C}" type="parTrans" cxnId="{C3AEC38B-C202-4ED2-90D6-8CB60DAEC84C}">
      <dgm:prSet/>
      <dgm:spPr/>
      <dgm:t>
        <a:bodyPr/>
        <a:lstStyle/>
        <a:p>
          <a:endParaRPr lang="en-US"/>
        </a:p>
      </dgm:t>
    </dgm:pt>
    <dgm:pt modelId="{B62211B6-83A6-4586-8F2C-A591F63D7BBD}" type="sibTrans" cxnId="{C3AEC38B-C202-4ED2-90D6-8CB60DAEC84C}">
      <dgm:prSet/>
      <dgm:spPr/>
      <dgm:t>
        <a:bodyPr/>
        <a:lstStyle/>
        <a:p>
          <a:endParaRPr lang="en-US"/>
        </a:p>
      </dgm:t>
    </dgm:pt>
    <dgm:pt modelId="{7B89B932-B642-4EA8-91BE-8F58F268AF0D}" type="pres">
      <dgm:prSet presAssocID="{4CB311A9-744D-4C4F-B972-52C24F738EF5}" presName="linear" presStyleCnt="0">
        <dgm:presLayoutVars>
          <dgm:animLvl val="lvl"/>
          <dgm:resizeHandles val="exact"/>
        </dgm:presLayoutVars>
      </dgm:prSet>
      <dgm:spPr/>
    </dgm:pt>
    <dgm:pt modelId="{1FF6773F-2D01-4895-9F66-9FF26C052958}" type="pres">
      <dgm:prSet presAssocID="{1C501CEE-E9B2-4BB4-B450-8D666F94110E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F30BFC3F-77F5-4A3C-9BBE-44BC144E3AD2}" type="pres">
      <dgm:prSet presAssocID="{D442E605-5517-4EFD-A27A-EDC397AB9BE0}" presName="spacer" presStyleCnt="0"/>
      <dgm:spPr/>
    </dgm:pt>
    <dgm:pt modelId="{BFA8CD9C-CB54-4CCE-95D9-7B9BEE6D355E}" type="pres">
      <dgm:prSet presAssocID="{571DEB61-E98C-4A8B-BD6F-81E957D46F10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5AE7335-1B45-40D5-869F-BA8368DBD6B8}" type="pres">
      <dgm:prSet presAssocID="{5563A07B-30DC-4E12-8696-4E0819459EB1}" presName="spacer" presStyleCnt="0"/>
      <dgm:spPr/>
    </dgm:pt>
    <dgm:pt modelId="{C6A31307-9BB3-4476-AA19-B9DD41AB2721}" type="pres">
      <dgm:prSet presAssocID="{4692740E-C9DA-4A56-A4A2-C18619CF1530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878D7D24-016D-42FC-9669-C249503029EE}" type="pres">
      <dgm:prSet presAssocID="{1BC1164C-70BC-48D6-A6CD-356DEE221328}" presName="spacer" presStyleCnt="0"/>
      <dgm:spPr/>
    </dgm:pt>
    <dgm:pt modelId="{E24102F3-07BE-4A9F-874D-1F01FF052E8A}" type="pres">
      <dgm:prSet presAssocID="{BAA3A9B8-0228-418E-802B-57647615EBFF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0295125-7031-4510-8973-82D00005D88C}" type="pres">
      <dgm:prSet presAssocID="{BA81EC5F-9C57-4D3D-A48A-568F98ADD386}" presName="spacer" presStyleCnt="0"/>
      <dgm:spPr/>
    </dgm:pt>
    <dgm:pt modelId="{A607B68C-BC49-4927-9224-0525B7670C9E}" type="pres">
      <dgm:prSet presAssocID="{FF6AA522-AAC8-4D2D-A7DE-39C35F02BFE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800B6BB0-0F42-44DA-AA27-397BE723AD00}" type="pres">
      <dgm:prSet presAssocID="{160A7F97-0420-4FD5-9BDB-21F821060507}" presName="spacer" presStyleCnt="0"/>
      <dgm:spPr/>
    </dgm:pt>
    <dgm:pt modelId="{3D450697-3A74-4D08-816C-32CF80180CB0}" type="pres">
      <dgm:prSet presAssocID="{1F02499E-A84E-442F-AC37-12E79525A9BA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A0E7103-92F0-4BF9-9259-84F2ECA128DD}" type="presOf" srcId="{BAA3A9B8-0228-418E-802B-57647615EBFF}" destId="{E24102F3-07BE-4A9F-874D-1F01FF052E8A}" srcOrd="0" destOrd="0" presId="urn:microsoft.com/office/officeart/2005/8/layout/vList2"/>
    <dgm:cxn modelId="{E9D10F13-0748-4C56-9149-706BABFD6626}" srcId="{4CB311A9-744D-4C4F-B972-52C24F738EF5}" destId="{4692740E-C9DA-4A56-A4A2-C18619CF1530}" srcOrd="2" destOrd="0" parTransId="{B1C9D5D0-E13B-4646-80BB-C99451F455E6}" sibTransId="{1BC1164C-70BC-48D6-A6CD-356DEE221328}"/>
    <dgm:cxn modelId="{34C91E25-8EFD-40C0-8E43-7BAA6D141AC7}" type="presOf" srcId="{4692740E-C9DA-4A56-A4A2-C18619CF1530}" destId="{C6A31307-9BB3-4476-AA19-B9DD41AB2721}" srcOrd="0" destOrd="0" presId="urn:microsoft.com/office/officeart/2005/8/layout/vList2"/>
    <dgm:cxn modelId="{DEA14F27-470B-4AA7-B636-C6681620BD84}" type="presOf" srcId="{FF6AA522-AAC8-4D2D-A7DE-39C35F02BFED}" destId="{A607B68C-BC49-4927-9224-0525B7670C9E}" srcOrd="0" destOrd="0" presId="urn:microsoft.com/office/officeart/2005/8/layout/vList2"/>
    <dgm:cxn modelId="{5C4B022B-FD3A-40C8-98B4-7FAD8AF62BAE}" type="presOf" srcId="{4CB311A9-744D-4C4F-B972-52C24F738EF5}" destId="{7B89B932-B642-4EA8-91BE-8F58F268AF0D}" srcOrd="0" destOrd="0" presId="urn:microsoft.com/office/officeart/2005/8/layout/vList2"/>
    <dgm:cxn modelId="{0A32E730-620F-4E0A-BC4C-313ED09AEC82}" type="presOf" srcId="{1C501CEE-E9B2-4BB4-B450-8D666F94110E}" destId="{1FF6773F-2D01-4895-9F66-9FF26C052958}" srcOrd="0" destOrd="0" presId="urn:microsoft.com/office/officeart/2005/8/layout/vList2"/>
    <dgm:cxn modelId="{3B8E1639-98C6-4DEB-958B-3CC22DE8D5C3}" type="presOf" srcId="{571DEB61-E98C-4A8B-BD6F-81E957D46F10}" destId="{BFA8CD9C-CB54-4CCE-95D9-7B9BEE6D355E}" srcOrd="0" destOrd="0" presId="urn:microsoft.com/office/officeart/2005/8/layout/vList2"/>
    <dgm:cxn modelId="{C3AEC38B-C202-4ED2-90D6-8CB60DAEC84C}" srcId="{4CB311A9-744D-4C4F-B972-52C24F738EF5}" destId="{1F02499E-A84E-442F-AC37-12E79525A9BA}" srcOrd="5" destOrd="0" parTransId="{9C621339-E964-4C78-AA32-45DCE8EE117C}" sibTransId="{B62211B6-83A6-4586-8F2C-A591F63D7BBD}"/>
    <dgm:cxn modelId="{F05E42A2-0F16-4C5B-8761-97D0BE82BBFE}" srcId="{4CB311A9-744D-4C4F-B972-52C24F738EF5}" destId="{571DEB61-E98C-4A8B-BD6F-81E957D46F10}" srcOrd="1" destOrd="0" parTransId="{EAF3F7BC-A578-4B6C-9AB1-5EBA16087FB3}" sibTransId="{5563A07B-30DC-4E12-8696-4E0819459EB1}"/>
    <dgm:cxn modelId="{B23FB7B1-75F1-4B0F-8AF3-06F40DA88A48}" srcId="{4CB311A9-744D-4C4F-B972-52C24F738EF5}" destId="{BAA3A9B8-0228-418E-802B-57647615EBFF}" srcOrd="3" destOrd="0" parTransId="{CC2B2E5A-E935-4409-8836-48ADC1918130}" sibTransId="{BA81EC5F-9C57-4D3D-A48A-568F98ADD386}"/>
    <dgm:cxn modelId="{089CB4B7-F4BA-430D-85E0-B7C37495C974}" srcId="{4CB311A9-744D-4C4F-B972-52C24F738EF5}" destId="{1C501CEE-E9B2-4BB4-B450-8D666F94110E}" srcOrd="0" destOrd="0" parTransId="{E8AEF79E-7A3E-4ABE-962C-EF020CB5D746}" sibTransId="{D442E605-5517-4EFD-A27A-EDC397AB9BE0}"/>
    <dgm:cxn modelId="{57EDA8C2-09C6-47EB-A521-6BA1849055F4}" srcId="{4CB311A9-744D-4C4F-B972-52C24F738EF5}" destId="{FF6AA522-AAC8-4D2D-A7DE-39C35F02BFED}" srcOrd="4" destOrd="0" parTransId="{EF97EC59-88BA-4BE5-A3DD-D43676302005}" sibTransId="{160A7F97-0420-4FD5-9BDB-21F821060507}"/>
    <dgm:cxn modelId="{A79203D5-736E-44B9-A3C9-77202746F3A3}" type="presOf" srcId="{1F02499E-A84E-442F-AC37-12E79525A9BA}" destId="{3D450697-3A74-4D08-816C-32CF80180CB0}" srcOrd="0" destOrd="0" presId="urn:microsoft.com/office/officeart/2005/8/layout/vList2"/>
    <dgm:cxn modelId="{16CB12FE-3DB4-4DAB-801E-E5332E61E0B5}" type="presParOf" srcId="{7B89B932-B642-4EA8-91BE-8F58F268AF0D}" destId="{1FF6773F-2D01-4895-9F66-9FF26C052958}" srcOrd="0" destOrd="0" presId="urn:microsoft.com/office/officeart/2005/8/layout/vList2"/>
    <dgm:cxn modelId="{06E8D705-F854-426F-BAAF-870960DA6662}" type="presParOf" srcId="{7B89B932-B642-4EA8-91BE-8F58F268AF0D}" destId="{F30BFC3F-77F5-4A3C-9BBE-44BC144E3AD2}" srcOrd="1" destOrd="0" presId="urn:microsoft.com/office/officeart/2005/8/layout/vList2"/>
    <dgm:cxn modelId="{55AEC089-2660-44AC-AE02-81CB259EF68B}" type="presParOf" srcId="{7B89B932-B642-4EA8-91BE-8F58F268AF0D}" destId="{BFA8CD9C-CB54-4CCE-95D9-7B9BEE6D355E}" srcOrd="2" destOrd="0" presId="urn:microsoft.com/office/officeart/2005/8/layout/vList2"/>
    <dgm:cxn modelId="{10930DB1-8145-49D2-BA0C-A915D65BEFF9}" type="presParOf" srcId="{7B89B932-B642-4EA8-91BE-8F58F268AF0D}" destId="{B5AE7335-1B45-40D5-869F-BA8368DBD6B8}" srcOrd="3" destOrd="0" presId="urn:microsoft.com/office/officeart/2005/8/layout/vList2"/>
    <dgm:cxn modelId="{422D4B03-D38D-496E-9172-426490DAD894}" type="presParOf" srcId="{7B89B932-B642-4EA8-91BE-8F58F268AF0D}" destId="{C6A31307-9BB3-4476-AA19-B9DD41AB2721}" srcOrd="4" destOrd="0" presId="urn:microsoft.com/office/officeart/2005/8/layout/vList2"/>
    <dgm:cxn modelId="{B1012BCC-FB87-4695-854C-8162AB0D1790}" type="presParOf" srcId="{7B89B932-B642-4EA8-91BE-8F58F268AF0D}" destId="{878D7D24-016D-42FC-9669-C249503029EE}" srcOrd="5" destOrd="0" presId="urn:microsoft.com/office/officeart/2005/8/layout/vList2"/>
    <dgm:cxn modelId="{F4D9280A-0F45-42E4-B59C-58B2A6E76C39}" type="presParOf" srcId="{7B89B932-B642-4EA8-91BE-8F58F268AF0D}" destId="{E24102F3-07BE-4A9F-874D-1F01FF052E8A}" srcOrd="6" destOrd="0" presId="urn:microsoft.com/office/officeart/2005/8/layout/vList2"/>
    <dgm:cxn modelId="{2BDDADE2-62B7-4E67-B42C-1C1C9D0F3F61}" type="presParOf" srcId="{7B89B932-B642-4EA8-91BE-8F58F268AF0D}" destId="{30295125-7031-4510-8973-82D00005D88C}" srcOrd="7" destOrd="0" presId="urn:microsoft.com/office/officeart/2005/8/layout/vList2"/>
    <dgm:cxn modelId="{FABB2FB6-3901-4DC5-A8F4-B18712A4B128}" type="presParOf" srcId="{7B89B932-B642-4EA8-91BE-8F58F268AF0D}" destId="{A607B68C-BC49-4927-9224-0525B7670C9E}" srcOrd="8" destOrd="0" presId="urn:microsoft.com/office/officeart/2005/8/layout/vList2"/>
    <dgm:cxn modelId="{F60BA214-9E38-4C46-891B-A0D63ACAD66F}" type="presParOf" srcId="{7B89B932-B642-4EA8-91BE-8F58F268AF0D}" destId="{800B6BB0-0F42-44DA-AA27-397BE723AD00}" srcOrd="9" destOrd="0" presId="urn:microsoft.com/office/officeart/2005/8/layout/vList2"/>
    <dgm:cxn modelId="{279B394A-1382-4EBD-A9D0-B57B0F7BCCEB}" type="presParOf" srcId="{7B89B932-B642-4EA8-91BE-8F58F268AF0D}" destId="{3D450697-3A74-4D08-816C-32CF80180CB0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625A32-26B3-486D-AA77-5932E975BB37}">
      <dsp:nvSpPr>
        <dsp:cNvPr id="0" name=""/>
        <dsp:cNvSpPr/>
      </dsp:nvSpPr>
      <dsp:spPr>
        <a:xfrm>
          <a:off x="3178" y="436277"/>
          <a:ext cx="1151718" cy="11517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B6087A-EAAE-4322-866B-03C64902BDD6}">
      <dsp:nvSpPr>
        <dsp:cNvPr id="0" name=""/>
        <dsp:cNvSpPr/>
      </dsp:nvSpPr>
      <dsp:spPr>
        <a:xfrm>
          <a:off x="3178" y="1714490"/>
          <a:ext cx="3290624" cy="49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MY" sz="2300" b="1" kern="1200"/>
            <a:t>Laporan Sumber Manusia:</a:t>
          </a:r>
          <a:endParaRPr lang="en-US" sz="2300" kern="1200"/>
        </a:p>
      </dsp:txBody>
      <dsp:txXfrm>
        <a:off x="3178" y="1714490"/>
        <a:ext cx="3290624" cy="493593"/>
      </dsp:txXfrm>
    </dsp:sp>
    <dsp:sp modelId="{E7EFF892-50A6-440E-A35A-5A85575C2FEC}">
      <dsp:nvSpPr>
        <dsp:cNvPr id="0" name=""/>
        <dsp:cNvSpPr/>
      </dsp:nvSpPr>
      <dsp:spPr>
        <a:xfrm>
          <a:off x="3178" y="2266918"/>
          <a:ext cx="3290624" cy="1111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700" kern="1200"/>
            <a:t>Menteri Sumber Manusia, Steven Sim, melaporkan bahawa 16% daripada pekerjaan dalam sektor kewangan Malaysia terancam akibat automasi AI.</a:t>
          </a:r>
          <a:endParaRPr lang="en-US" sz="1700" kern="1200"/>
        </a:p>
      </dsp:txBody>
      <dsp:txXfrm>
        <a:off x="3178" y="2266918"/>
        <a:ext cx="3290624" cy="1111085"/>
      </dsp:txXfrm>
    </dsp:sp>
    <dsp:sp modelId="{93A58225-75A4-4A04-84D1-029F750A89C9}">
      <dsp:nvSpPr>
        <dsp:cNvPr id="0" name=""/>
        <dsp:cNvSpPr/>
      </dsp:nvSpPr>
      <dsp:spPr>
        <a:xfrm>
          <a:off x="3869662" y="436277"/>
          <a:ext cx="1151718" cy="11517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4D48D-2B7E-4F30-ABCD-6DECFA58F818}">
      <dsp:nvSpPr>
        <dsp:cNvPr id="0" name=""/>
        <dsp:cNvSpPr/>
      </dsp:nvSpPr>
      <dsp:spPr>
        <a:xfrm>
          <a:off x="3869662" y="1714490"/>
          <a:ext cx="3290624" cy="49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MY" sz="2300" b="1" kern="1200"/>
            <a:t>Sektor yang Terjejas:</a:t>
          </a:r>
          <a:endParaRPr lang="en-US" sz="2300" kern="1200"/>
        </a:p>
      </dsp:txBody>
      <dsp:txXfrm>
        <a:off x="3869662" y="1714490"/>
        <a:ext cx="3290624" cy="493593"/>
      </dsp:txXfrm>
    </dsp:sp>
    <dsp:sp modelId="{44AF861C-CEB2-4DC3-9527-AE1D21A6057F}">
      <dsp:nvSpPr>
        <dsp:cNvPr id="0" name=""/>
        <dsp:cNvSpPr/>
      </dsp:nvSpPr>
      <dsp:spPr>
        <a:xfrm>
          <a:off x="3869662" y="2266918"/>
          <a:ext cx="3290624" cy="1111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700" kern="1200"/>
            <a:t>Pekerjaan dalam bidang kewangan, terutamanya yang melibatkan tugas rutin dan analisis data, antara yang paling terkesan.</a:t>
          </a:r>
          <a:endParaRPr lang="en-US" sz="1700" kern="1200"/>
        </a:p>
      </dsp:txBody>
      <dsp:txXfrm>
        <a:off x="3869662" y="2266918"/>
        <a:ext cx="3290624" cy="1111085"/>
      </dsp:txXfrm>
    </dsp:sp>
    <dsp:sp modelId="{2BC01865-D369-402F-A735-1DFF81BA181F}">
      <dsp:nvSpPr>
        <dsp:cNvPr id="0" name=""/>
        <dsp:cNvSpPr/>
      </dsp:nvSpPr>
      <dsp:spPr>
        <a:xfrm>
          <a:off x="7736146" y="436277"/>
          <a:ext cx="1151718" cy="115171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0CD6D2-49EE-4843-A27B-113D1CDAAA1F}">
      <dsp:nvSpPr>
        <dsp:cNvPr id="0" name=""/>
        <dsp:cNvSpPr/>
      </dsp:nvSpPr>
      <dsp:spPr>
        <a:xfrm>
          <a:off x="7736146" y="1714490"/>
          <a:ext cx="3290624" cy="49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MY" sz="2300" b="1" kern="1200"/>
            <a:t>Impak Meluas:</a:t>
          </a:r>
          <a:endParaRPr lang="en-US" sz="2300" kern="1200"/>
        </a:p>
      </dsp:txBody>
      <dsp:txXfrm>
        <a:off x="7736146" y="1714490"/>
        <a:ext cx="3290624" cy="493593"/>
      </dsp:txXfrm>
    </dsp:sp>
    <dsp:sp modelId="{78B78849-F235-45AC-A5BF-D7DAB509CBC4}">
      <dsp:nvSpPr>
        <dsp:cNvPr id="0" name=""/>
        <dsp:cNvSpPr/>
      </dsp:nvSpPr>
      <dsp:spPr>
        <a:xfrm>
          <a:off x="7736146" y="2266918"/>
          <a:ext cx="3290624" cy="1111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700" kern="1200"/>
            <a:t>Teknologi AI mengancam bukan sahaja pekerjaan berkemahiran rendah, tetapi juga yang berkemahiran sederhana dan tinggi.</a:t>
          </a:r>
          <a:endParaRPr lang="en-US" sz="1700" kern="1200"/>
        </a:p>
      </dsp:txBody>
      <dsp:txXfrm>
        <a:off x="7736146" y="2266918"/>
        <a:ext cx="3290624" cy="11110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465C18-F656-4A3C-9C46-9202776DC945}">
      <dsp:nvSpPr>
        <dsp:cNvPr id="0" name=""/>
        <dsp:cNvSpPr/>
      </dsp:nvSpPr>
      <dsp:spPr>
        <a:xfrm>
          <a:off x="2225883" y="287168"/>
          <a:ext cx="4799399" cy="4799399"/>
        </a:xfrm>
        <a:prstGeom prst="pie">
          <a:avLst>
            <a:gd name="adj1" fmla="val 16200000"/>
            <a:gd name="adj2" fmla="val 1980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/>
            <a:t>Pekerjaan Baru Berkaitan AI:</a:t>
          </a:r>
          <a:endParaRPr lang="en-US" sz="1200" kern="1200"/>
        </a:p>
      </dsp:txBody>
      <dsp:txXfrm>
        <a:off x="4677005" y="801390"/>
        <a:ext cx="1399824" cy="1028442"/>
      </dsp:txXfrm>
    </dsp:sp>
    <dsp:sp modelId="{7CB7D31A-92B5-4CE7-AAFF-8D7CE721677D}">
      <dsp:nvSpPr>
        <dsp:cNvPr id="0" name=""/>
        <dsp:cNvSpPr/>
      </dsp:nvSpPr>
      <dsp:spPr>
        <a:xfrm>
          <a:off x="2083044" y="534566"/>
          <a:ext cx="4799399" cy="4799399"/>
        </a:xfrm>
        <a:prstGeom prst="pie">
          <a:avLst>
            <a:gd name="adj1" fmla="val 19800000"/>
            <a:gd name="adj2" fmla="val 180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3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baseline="0"/>
            <a:t>Kecerdasan buatan mencipta peluang dalam bidang teknologi seperti:</a:t>
          </a:r>
          <a:endParaRPr lang="en-US" sz="1200" kern="120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i="0" kern="1200" baseline="0"/>
            <a:t>Pakar pembelajaran mesin.</a:t>
          </a:r>
          <a:endParaRPr lang="en-US" sz="900" kern="120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i="0" kern="1200" baseline="0"/>
            <a:t>Jurutera perisian AI.</a:t>
          </a:r>
          <a:endParaRPr lang="en-US" sz="900" kern="1200"/>
        </a:p>
      </dsp:txBody>
      <dsp:txXfrm>
        <a:off x="5368347" y="2448612"/>
        <a:ext cx="1451247" cy="971307"/>
      </dsp:txXfrm>
    </dsp:sp>
    <dsp:sp modelId="{AB38C736-3782-41C4-BBE1-E9F2CC4B3D16}">
      <dsp:nvSpPr>
        <dsp:cNvPr id="0" name=""/>
        <dsp:cNvSpPr/>
      </dsp:nvSpPr>
      <dsp:spPr>
        <a:xfrm>
          <a:off x="2083044" y="534566"/>
          <a:ext cx="4799399" cy="4799399"/>
        </a:xfrm>
        <a:prstGeom prst="pie">
          <a:avLst>
            <a:gd name="adj1" fmla="val 1800000"/>
            <a:gd name="adj2" fmla="val 540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4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/>
            <a:t>Kepakaran yang Diperlukan:</a:t>
          </a:r>
          <a:endParaRPr lang="en-US" sz="1200" kern="1200"/>
        </a:p>
      </dsp:txBody>
      <dsp:txXfrm>
        <a:off x="4534166" y="3791301"/>
        <a:ext cx="1399824" cy="1028442"/>
      </dsp:txXfrm>
    </dsp:sp>
    <dsp:sp modelId="{0D36FE1A-B5F0-45E0-B4F7-F582D913D0EA}">
      <dsp:nvSpPr>
        <dsp:cNvPr id="0" name=""/>
        <dsp:cNvSpPr/>
      </dsp:nvSpPr>
      <dsp:spPr>
        <a:xfrm>
          <a:off x="2075173" y="442129"/>
          <a:ext cx="4815141" cy="4984272"/>
        </a:xfrm>
        <a:prstGeom prst="pie">
          <a:avLst>
            <a:gd name="adj1" fmla="val 5400000"/>
            <a:gd name="adj2" fmla="val 900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5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baseline="0"/>
            <a:t>Keperluan untuk kemahiran dalam pengaturcaraan, analisis data, dan pengurusan AI.</a:t>
          </a:r>
          <a:endParaRPr lang="en-US" sz="1200" kern="1200"/>
        </a:p>
      </dsp:txBody>
      <dsp:txXfrm>
        <a:off x="3026737" y="3824314"/>
        <a:ext cx="1404416" cy="1068058"/>
      </dsp:txXfrm>
    </dsp:sp>
    <dsp:sp modelId="{90FACDDF-1A45-4101-993E-087A0D7EC44A}">
      <dsp:nvSpPr>
        <dsp:cNvPr id="0" name=""/>
        <dsp:cNvSpPr/>
      </dsp:nvSpPr>
      <dsp:spPr>
        <a:xfrm>
          <a:off x="2083044" y="534566"/>
          <a:ext cx="4799399" cy="4799399"/>
        </a:xfrm>
        <a:prstGeom prst="pie">
          <a:avLst>
            <a:gd name="adj1" fmla="val 9000000"/>
            <a:gd name="adj2" fmla="val 1260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6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/>
            <a:t>Pasaran Pekerjaan AI yang Berkembang:</a:t>
          </a:r>
          <a:endParaRPr lang="en-US" sz="1200" kern="1200"/>
        </a:p>
      </dsp:txBody>
      <dsp:txXfrm>
        <a:off x="2157320" y="2448612"/>
        <a:ext cx="1451247" cy="971307"/>
      </dsp:txXfrm>
    </dsp:sp>
    <dsp:sp modelId="{D74511DF-A835-4091-B211-CB034C13C465}">
      <dsp:nvSpPr>
        <dsp:cNvPr id="0" name=""/>
        <dsp:cNvSpPr/>
      </dsp:nvSpPr>
      <dsp:spPr>
        <a:xfrm>
          <a:off x="2083044" y="534566"/>
          <a:ext cx="4799399" cy="4799399"/>
        </a:xfrm>
        <a:prstGeom prst="pie">
          <a:avLst>
            <a:gd name="adj1" fmla="val 12600000"/>
            <a:gd name="adj2" fmla="val 1620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baseline="0"/>
            <a:t>Permintaan tinggi untuk pakar AI yang boleh merancang, membangun, dan menyelenggara sistem automasi.</a:t>
          </a:r>
          <a:endParaRPr lang="en-US" sz="1200" kern="1200"/>
        </a:p>
      </dsp:txBody>
      <dsp:txXfrm>
        <a:off x="3031497" y="1048787"/>
        <a:ext cx="1399824" cy="10284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F6773F-2D01-4895-9F66-9FF26C052958}">
      <dsp:nvSpPr>
        <dsp:cNvPr id="0" name=""/>
        <dsp:cNvSpPr/>
      </dsp:nvSpPr>
      <dsp:spPr>
        <a:xfrm>
          <a:off x="0" y="52140"/>
          <a:ext cx="6309002" cy="604597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6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Cabaran AI:</a:t>
          </a:r>
          <a:endParaRPr lang="en-US" sz="1600" kern="1200"/>
        </a:p>
      </dsp:txBody>
      <dsp:txXfrm>
        <a:off x="29514" y="81654"/>
        <a:ext cx="6249974" cy="545569"/>
      </dsp:txXfrm>
    </dsp:sp>
    <dsp:sp modelId="{BFA8CD9C-CB54-4CCE-95D9-7B9BEE6D355E}">
      <dsp:nvSpPr>
        <dsp:cNvPr id="0" name=""/>
        <dsp:cNvSpPr/>
      </dsp:nvSpPr>
      <dsp:spPr>
        <a:xfrm>
          <a:off x="0" y="702817"/>
          <a:ext cx="6309002" cy="604597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6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/>
            <a:t>Banyak pekerjaan tradisional akan terhapus akibat automasi.</a:t>
          </a:r>
          <a:endParaRPr lang="en-US" sz="1600" kern="1200"/>
        </a:p>
      </dsp:txBody>
      <dsp:txXfrm>
        <a:off x="29514" y="732331"/>
        <a:ext cx="6249974" cy="545569"/>
      </dsp:txXfrm>
    </dsp:sp>
    <dsp:sp modelId="{C6A31307-9BB3-4476-AA19-B9DD41AB2721}">
      <dsp:nvSpPr>
        <dsp:cNvPr id="0" name=""/>
        <dsp:cNvSpPr/>
      </dsp:nvSpPr>
      <dsp:spPr>
        <a:xfrm>
          <a:off x="0" y="1353495"/>
          <a:ext cx="6309002" cy="604597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6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Peluang AI:</a:t>
          </a:r>
          <a:endParaRPr lang="en-US" sz="1600" kern="1200"/>
        </a:p>
      </dsp:txBody>
      <dsp:txXfrm>
        <a:off x="29514" y="1383009"/>
        <a:ext cx="6249974" cy="545569"/>
      </dsp:txXfrm>
    </dsp:sp>
    <dsp:sp modelId="{E24102F3-07BE-4A9F-874D-1F01FF052E8A}">
      <dsp:nvSpPr>
        <dsp:cNvPr id="0" name=""/>
        <dsp:cNvSpPr/>
      </dsp:nvSpPr>
      <dsp:spPr>
        <a:xfrm>
          <a:off x="0" y="2004172"/>
          <a:ext cx="6309002" cy="604597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6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/>
            <a:t>AI mencipta peluang pekerjaan baru dalam bidang teknologi seperti AI, pengaturcaraan, dan pembelajaran mesin.</a:t>
          </a:r>
          <a:endParaRPr lang="en-US" sz="1600" kern="1200"/>
        </a:p>
      </dsp:txBody>
      <dsp:txXfrm>
        <a:off x="29514" y="2033686"/>
        <a:ext cx="6249974" cy="545569"/>
      </dsp:txXfrm>
    </dsp:sp>
    <dsp:sp modelId="{A607B68C-BC49-4927-9224-0525B7670C9E}">
      <dsp:nvSpPr>
        <dsp:cNvPr id="0" name=""/>
        <dsp:cNvSpPr/>
      </dsp:nvSpPr>
      <dsp:spPr>
        <a:xfrm>
          <a:off x="0" y="2654850"/>
          <a:ext cx="6309002" cy="604597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6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Adaptasi adalah Kunci:</a:t>
          </a:r>
          <a:endParaRPr lang="en-US" sz="1600" kern="1200"/>
        </a:p>
      </dsp:txBody>
      <dsp:txXfrm>
        <a:off x="29514" y="2684364"/>
        <a:ext cx="6249974" cy="545569"/>
      </dsp:txXfrm>
    </dsp:sp>
    <dsp:sp modelId="{3D450697-3A74-4D08-816C-32CF80180CB0}">
      <dsp:nvSpPr>
        <dsp:cNvPr id="0" name=""/>
        <dsp:cNvSpPr/>
      </dsp:nvSpPr>
      <dsp:spPr>
        <a:xfrm>
          <a:off x="0" y="3305527"/>
          <a:ext cx="6309002" cy="604597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6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/>
            <a:t>Manusia perlu menyesuaikan diri dengan perubahan teknologi untuk terus relevan dalam pasaran kerja.</a:t>
          </a:r>
          <a:endParaRPr lang="en-US" sz="1600" kern="1200"/>
        </a:p>
      </dsp:txBody>
      <dsp:txXfrm>
        <a:off x="29514" y="3335041"/>
        <a:ext cx="6249974" cy="5455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cesspartnership.com/" TargetMode="External"/><Relationship Id="rId2" Type="http://schemas.openxmlformats.org/officeDocument/2006/relationships/hyperlink" Target="https://www.kosmo.com.my/2024/09/30/revolusi-ai-pegawai-khidmat-pelanggan-ejen-jualan-langsung-bakal-hilang-kerja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ydigital.gov.my/" TargetMode="External"/><Relationship Id="rId5" Type="http://schemas.openxmlformats.org/officeDocument/2006/relationships/hyperlink" Target="https://www.businesstoday.com.my/" TargetMode="External"/><Relationship Id="rId4" Type="http://schemas.openxmlformats.org/officeDocument/2006/relationships/hyperlink" Target="https://www.mckinsey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fi-FI" dirty="0"/>
              <a:t>Revolusi AI: Kesannya Terhadap Pekerjaan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 err="1"/>
              <a:t>Ditulis</a:t>
            </a:r>
            <a:r>
              <a:rPr lang="en-US" dirty="0"/>
              <a:t>, </a:t>
            </a:r>
            <a:r>
              <a:rPr lang="en-US" dirty="0" err="1"/>
              <a:t>difikir</a:t>
            </a:r>
            <a:r>
              <a:rPr lang="en-US" dirty="0"/>
              <a:t>, </a:t>
            </a:r>
            <a:r>
              <a:rPr lang="en-US" dirty="0" err="1"/>
              <a:t>dibahas</a:t>
            </a:r>
            <a:r>
              <a:rPr lang="en-US" dirty="0"/>
              <a:t>, </a:t>
            </a:r>
            <a:r>
              <a:rPr lang="en-US" dirty="0" err="1"/>
              <a:t>dibentang</a:t>
            </a:r>
            <a:r>
              <a:rPr lang="en-US" dirty="0"/>
              <a:t>, </a:t>
            </a:r>
            <a:r>
              <a:rPr lang="en-US" dirty="0" err="1"/>
              <a:t>dibina</a:t>
            </a:r>
            <a:r>
              <a:rPr lang="en-US" dirty="0"/>
              <a:t> oleh Fawwaz</a:t>
            </a:r>
          </a:p>
          <a:p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Apakah itu ai? (kecerdikan buatan)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9075677-5FFE-8C61-8374-F2F4123EE6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4" y="1896533"/>
            <a:ext cx="6309003" cy="39622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Pengenalan kepada AI: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Kecerdasan Buatan (AI) adalah teknologi yang berupaya melakukan tugas secara automatik tanpa campur tangan manusia.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Peranan AI dalam sektor pekerjaan: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AI dijangka menggantikan banyak pekerjaan tradisional seperti pegawai khidmat pelanggan, ejen jualan, dan penasihat pelaburan.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Impak jangka panjang: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Sebanyak 16% pekerjaan di sektor kewangan Malaysia akan terjejas oleh automasi AI.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 descr="A collage of people working on computers&#10;&#10;Description automatically generated">
            <a:extLst>
              <a:ext uri="{FF2B5EF4-FFF2-40B4-BE49-F238E27FC236}">
                <a16:creationId xmlns:a16="http://schemas.microsoft.com/office/drawing/2014/main" id="{F2AB4559-E420-EFAD-C8C5-FE95427E8E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58" r="3136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  <p:sp>
        <p:nvSpPr>
          <p:cNvPr id="7" name="AutoShape 3" descr="A visual representation of the impact of AI on jobs, showing customer service officers, sales agents, and financial advisors being replaced by robots or AI technology. In the background, a futuristic cityscape with AI-driven innovations such as robots interacting with people in offices, and computer screens displaying automated processes. The scene highlights both job displacement and technological advancement, with a blend of traditional human workers fading and advanced AI systems taking over their tasks.">
            <a:extLst>
              <a:ext uri="{FF2B5EF4-FFF2-40B4-BE49-F238E27FC236}">
                <a16:creationId xmlns:a16="http://schemas.microsoft.com/office/drawing/2014/main" id="{A8C2D3F2-1D99-8D11-CC76-2BCBB3D5B5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682DED-A0DA-EAE7-FBAE-9768EBA63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9" name="Rectangle 2068">
            <a:extLst>
              <a:ext uri="{FF2B5EF4-FFF2-40B4-BE49-F238E27FC236}">
                <a16:creationId xmlns:a16="http://schemas.microsoft.com/office/drawing/2014/main" id="{064D2207-AA67-DAD1-D42E-7A07328CA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8" name="Picture 7" descr="A group of people sitting at computers&#10;&#10;Description automatically generated">
            <a:extLst>
              <a:ext uri="{FF2B5EF4-FFF2-40B4-BE49-F238E27FC236}">
                <a16:creationId xmlns:a16="http://schemas.microsoft.com/office/drawing/2014/main" id="{649CBBB1-DF08-2B81-80FD-1A83AB5392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382" r="6636" b="3"/>
          <a:stretch/>
        </p:blipFill>
        <p:spPr>
          <a:xfrm>
            <a:off x="585216" y="2163544"/>
            <a:ext cx="3410985" cy="42118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5AD795-D857-5EE4-47E9-7012878BA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704088"/>
            <a:ext cx="3523686" cy="1294379"/>
          </a:xfrm>
        </p:spPr>
        <p:txBody>
          <a:bodyPr anchor="t">
            <a:normAutofit/>
          </a:bodyPr>
          <a:lstStyle/>
          <a:p>
            <a:r>
              <a:rPr lang="en-MY" dirty="0" err="1"/>
              <a:t>Pekerjaan</a:t>
            </a:r>
            <a:r>
              <a:rPr lang="en-MY" dirty="0"/>
              <a:t> yang </a:t>
            </a:r>
            <a:r>
              <a:rPr lang="en-MY" dirty="0" err="1"/>
              <a:t>Berisiko</a:t>
            </a:r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E461997-8120-F7FE-E14C-46CDD77273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379976" y="704088"/>
            <a:ext cx="7365491" cy="576072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Pekerjaan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b="1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Terjejas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Pegawai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khidmat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pelanggan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dan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ejen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jualan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langsung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adalah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antara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pekerjaan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pertama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bakal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digantikan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oleh AI.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AI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mampu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melakukan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tugasan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seperti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menjawab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pertanyaan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pelanggan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dan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memproses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jualan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dengan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lebih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cepat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dan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tepat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Punca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AI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boleh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mengurangkan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kos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operasi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syarikat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kerana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ia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berfungsi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tanpa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rehat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dan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meminimumkan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kesilapan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manusia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Kesimpulan:</a:t>
            </a: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Pekerjaan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bergantung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pada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tugas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rutin dan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berulang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paling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berisiko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071" name="Rectangle 2070">
            <a:extLst>
              <a:ext uri="{FF2B5EF4-FFF2-40B4-BE49-F238E27FC236}">
                <a16:creationId xmlns:a16="http://schemas.microsoft.com/office/drawing/2014/main" id="{BE047182-D574-4420-02BD-B15749636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73" name="Rectangle 2072">
            <a:extLst>
              <a:ext uri="{FF2B5EF4-FFF2-40B4-BE49-F238E27FC236}">
                <a16:creationId xmlns:a16="http://schemas.microsoft.com/office/drawing/2014/main" id="{70F9EDA4-AE82-51D4-9890-D3FD6D2AF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75" name="Rectangle 2074">
            <a:extLst>
              <a:ext uri="{FF2B5EF4-FFF2-40B4-BE49-F238E27FC236}">
                <a16:creationId xmlns:a16="http://schemas.microsoft.com/office/drawing/2014/main" id="{6832D855-C8B5-8666-2EF6-1D436A827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62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BE6914-AFFA-6AF8-04A4-1FB54273A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ABBCE0-E08C-4BBE-9FD2-E2B253D4D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4F319-9200-AC0F-6EE2-74AFE12C6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MY" i="1">
                <a:solidFill>
                  <a:schemeClr val="tx1">
                    <a:lumMod val="85000"/>
                    <a:lumOff val="15000"/>
                  </a:schemeClr>
                </a:solidFill>
              </a:rPr>
              <a:t>Statistik Impak AI di Malaysia</a:t>
            </a:r>
            <a:endParaRPr lang="en-MY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426BAC-43D6-468E-B6FF-167034D5C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6072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02D80E-5995-4C54-8387-5893C2C89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6083C8-1401-4950-AF56-E2FAFE42D6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graphicFrame>
        <p:nvGraphicFramePr>
          <p:cNvPr id="7" name="Rectangle 3">
            <a:extLst>
              <a:ext uri="{FF2B5EF4-FFF2-40B4-BE49-F238E27FC236}">
                <a16:creationId xmlns:a16="http://schemas.microsoft.com/office/drawing/2014/main" id="{2E5A944D-6040-3D7A-B00C-3142724741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3722038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5928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746022-D1EE-555A-7B8D-EBA43DC69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480460-5A76-E747-5568-2C357A43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MY">
                <a:solidFill>
                  <a:schemeClr val="tx2"/>
                </a:solidFill>
              </a:rPr>
              <a:t>Peluang Baru dalam Era AI</a:t>
            </a:r>
            <a:endParaRPr lang="en-US">
              <a:solidFill>
                <a:schemeClr val="tx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Picture 6" descr="A person sitting at a desk using a computer&#10;&#10;Description automatically generated">
            <a:extLst>
              <a:ext uri="{FF2B5EF4-FFF2-40B4-BE49-F238E27FC236}">
                <a16:creationId xmlns:a16="http://schemas.microsoft.com/office/drawing/2014/main" id="{8ADD4FDF-DF7E-9091-C17C-B4B00A9409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197" r="11697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  <p:graphicFrame>
        <p:nvGraphicFramePr>
          <p:cNvPr id="10" name="Rectangle 2">
            <a:extLst>
              <a:ext uri="{FF2B5EF4-FFF2-40B4-BE49-F238E27FC236}">
                <a16:creationId xmlns:a16="http://schemas.microsoft.com/office/drawing/2014/main" id="{51308164-76FD-ECE7-73D0-F83E94B97B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1683305"/>
              </p:ext>
            </p:extLst>
          </p:nvPr>
        </p:nvGraphicFramePr>
        <p:xfrm>
          <a:off x="-928914" y="1294388"/>
          <a:ext cx="9100457" cy="57135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12606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DE3950-A2CE-B4D7-2BCB-999E8E41B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6" name="Rectangle 4105">
            <a:extLst>
              <a:ext uri="{FF2B5EF4-FFF2-40B4-BE49-F238E27FC236}">
                <a16:creationId xmlns:a16="http://schemas.microsoft.com/office/drawing/2014/main" id="{FBB53F82-F191-4EEB-AB7B-F69E634F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C7D33-FD93-D509-856F-A7A0E55F8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fi-FI" dirty="0"/>
              <a:t>Kesan Jangka Panjang AI Terhadap Pekerjaan</a:t>
            </a:r>
            <a:endParaRPr lang="en-US" dirty="0"/>
          </a:p>
        </p:txBody>
      </p:sp>
      <p:sp>
        <p:nvSpPr>
          <p:cNvPr id="4108" name="Rectangle 4107">
            <a:extLst>
              <a:ext uri="{FF2B5EF4-FFF2-40B4-BE49-F238E27FC236}">
                <a16:creationId xmlns:a16="http://schemas.microsoft.com/office/drawing/2014/main" id="{8616AA08-3831-473D-B61B-89484A33C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sp>
        <p:nvSpPr>
          <p:cNvPr id="4110" name="Rectangle 4109">
            <a:extLst>
              <a:ext uri="{FF2B5EF4-FFF2-40B4-BE49-F238E27FC236}">
                <a16:creationId xmlns:a16="http://schemas.microsoft.com/office/drawing/2014/main" id="{8431B918-3A1C-46BA-9430-CAD97D9DA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sp>
        <p:nvSpPr>
          <p:cNvPr id="4112" name="Rectangle 4111">
            <a:extLst>
              <a:ext uri="{FF2B5EF4-FFF2-40B4-BE49-F238E27FC236}">
                <a16:creationId xmlns:a16="http://schemas.microsoft.com/office/drawing/2014/main" id="{8400935A-2F82-4DC4-A4E1-E12EFB8C27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9E17741-1D5F-ECF6-31C6-3E62EC73801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3" y="2180496"/>
            <a:ext cx="6917210" cy="404568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Adaptasi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Pendidikan: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Sistem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pendidikan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perlu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berubah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untuk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melahirkan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generasi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pekerja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berkemahiran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teknologi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Keperluan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Kemahiran Baru: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Kemahiran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dalam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AI, data, dan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teknologi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digital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semakin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penting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bagi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pekerja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masa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depan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Pekerjaan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Berfokuskan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Kreativiti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dan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Empati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Manusia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perlu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fokus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pada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pekerjaan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memerlukan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kreativiti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pemikiran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kritis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dan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interaksi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manusia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tidak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boleh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digantikan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oleh AI.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4114" name="Rectangle 4113">
            <a:extLst>
              <a:ext uri="{FF2B5EF4-FFF2-40B4-BE49-F238E27FC236}">
                <a16:creationId xmlns:a16="http://schemas.microsoft.com/office/drawing/2014/main" id="{A3D5D599-1CAE-4C92-B5AE-8E51AF6D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6" y="2180496"/>
            <a:ext cx="3703321" cy="4045683"/>
          </a:xfrm>
          <a:prstGeom prst="rect">
            <a:avLst/>
          </a:prstGeom>
          <a:solidFill>
            <a:schemeClr val="bg1"/>
          </a:solidFill>
          <a:ln w="38100">
            <a:solidFill>
              <a:srgbClr val="465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1" name="Picture 5" descr="14,900+ Kid Coding Stock Photos, Pictures &amp; Royalty-Free Images - iStock | Kid  coding on computer, Kid coding computer">
            <a:extLst>
              <a:ext uri="{FF2B5EF4-FFF2-40B4-BE49-F238E27FC236}">
                <a16:creationId xmlns:a16="http://schemas.microsoft.com/office/drawing/2014/main" id="{7D1E8BEE-4A95-0D5F-72BD-20C6E24CB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63915" y="3180547"/>
            <a:ext cx="3059782" cy="2042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882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8B7266-CE2A-C812-F8F5-4F3C60451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3" name="Rectangle 4122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008F0D-8D9A-DC49-36F2-4E2F25F02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MY">
                <a:solidFill>
                  <a:schemeClr val="tx2"/>
                </a:solidFill>
              </a:rPr>
              <a:t>Kesimpulan: Cabaran dan Peluang AI</a:t>
            </a:r>
            <a:endParaRPr lang="en-US">
              <a:solidFill>
                <a:schemeClr val="tx2"/>
              </a:solidFill>
            </a:endParaRPr>
          </a:p>
        </p:txBody>
      </p:sp>
      <p:sp>
        <p:nvSpPr>
          <p:cNvPr id="4125" name="Rectangle 4124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Picture 6" descr="A person standing next to a robot&#10;&#10;Description automatically generated">
            <a:extLst>
              <a:ext uri="{FF2B5EF4-FFF2-40B4-BE49-F238E27FC236}">
                <a16:creationId xmlns:a16="http://schemas.microsoft.com/office/drawing/2014/main" id="{3E811919-74E9-CC5C-5E10-42F63CB389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97" r="18697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  <p:graphicFrame>
        <p:nvGraphicFramePr>
          <p:cNvPr id="4118" name="Rectangle 2">
            <a:extLst>
              <a:ext uri="{FF2B5EF4-FFF2-40B4-BE49-F238E27FC236}">
                <a16:creationId xmlns:a16="http://schemas.microsoft.com/office/drawing/2014/main" id="{DB6B8912-D975-FF58-95FD-9709C026EB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2819974"/>
              </p:ext>
            </p:extLst>
          </p:nvPr>
        </p:nvGraphicFramePr>
        <p:xfrm>
          <a:off x="581194" y="1896533"/>
          <a:ext cx="6309003" cy="3962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30176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99F3-5197-1E68-1C36-57A01F82E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err="1"/>
              <a:t>Sumber</a:t>
            </a:r>
            <a:endParaRPr lang="en-MY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B4E6D3F-2B91-ADB4-51DD-067C1F6510A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809568"/>
            <a:ext cx="7503265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/>
              </a:rPr>
              <a:t>https://www.kosmo.com.my/2024/09/30/revolusi-ai-pegawai-khidmat-pelanggan-ejen-jualan-langsung-bakal-hilang-kerja/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https://www.accesspartnership.com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https://www.mckinsey.com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https://www.businesstoday.com.my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6"/>
              </a:rPr>
              <a:t>https://www.mydigital.gov.my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chatgpt.com</a:t>
            </a:r>
          </a:p>
        </p:txBody>
      </p:sp>
    </p:spTree>
    <p:extLst>
      <p:ext uri="{BB962C8B-B14F-4D97-AF65-F5344CB8AC3E}">
        <p14:creationId xmlns:p14="http://schemas.microsoft.com/office/powerpoint/2010/main" val="410121837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{FF460793-E101-41EA-94B3-127D2FA57469}tf33552983_win32</Template>
  <TotalTime>24</TotalTime>
  <Words>475</Words>
  <Application>Microsoft Office PowerPoint</Application>
  <PresentationFormat>Widescreen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Franklin Gothic Book</vt:lpstr>
      <vt:lpstr>Franklin Gothic Demi</vt:lpstr>
      <vt:lpstr>Gill Sans MT</vt:lpstr>
      <vt:lpstr>Neue Haas Grotesk Text Pro</vt:lpstr>
      <vt:lpstr>Wingdings 2</vt:lpstr>
      <vt:lpstr>DividendVTI</vt:lpstr>
      <vt:lpstr>Revolusi AI: Kesannya Terhadap Pekerjaan</vt:lpstr>
      <vt:lpstr>Apakah itu ai? (kecerdikan buatan)</vt:lpstr>
      <vt:lpstr>Pekerjaan yang Berisiko</vt:lpstr>
      <vt:lpstr>Statistik Impak AI di Malaysia</vt:lpstr>
      <vt:lpstr>Peluang Baru dalam Era AI</vt:lpstr>
      <vt:lpstr>Kesan Jangka Panjang AI Terhadap Pekerjaan</vt:lpstr>
      <vt:lpstr>Kesimpulan: Cabaran dan Peluang AI</vt:lpstr>
      <vt:lpstr>Sumber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Muhammad Fawwaz Iqbal YT</dc:creator>
  <cp:lastModifiedBy>Muhammad Fawwaz Iqbal YT</cp:lastModifiedBy>
  <cp:revision>1</cp:revision>
  <dcterms:created xsi:type="dcterms:W3CDTF">2024-10-21T12:53:08Z</dcterms:created>
  <dcterms:modified xsi:type="dcterms:W3CDTF">2024-10-21T13:17:45Z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